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3B270-14CB-43D3-8959-21B0072D9A2C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C5B99-D092-4BA2-B233-92AFE290B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4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1937A1-D01B-4B8D-AF9A-635EDB2768F1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18487" cy="863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latin typeface="Magneto" pitchFamily="82" charset="0"/>
              </a:rPr>
              <a:t>Шарль Перро</a:t>
            </a:r>
            <a:r>
              <a:rPr lang="ru-RU" sz="4000" smtClean="0">
                <a:latin typeface="Magneto" pitchFamily="82" charset="0"/>
              </a:rPr>
              <a:t/>
            </a:r>
            <a:br>
              <a:rPr lang="ru-RU" sz="4000" smtClean="0">
                <a:latin typeface="Magneto" pitchFamily="82" charset="0"/>
              </a:rPr>
            </a:br>
            <a:r>
              <a:rPr lang="ru-RU" sz="3200" smtClean="0">
                <a:latin typeface="Magneto" pitchFamily="82" charset="0"/>
              </a:rPr>
              <a:t>12</a:t>
            </a:r>
            <a:r>
              <a:rPr lang="ru-RU" sz="3200" b="1" smtClean="0">
                <a:latin typeface="Magneto" pitchFamily="82" charset="0"/>
              </a:rPr>
              <a:t> января 1628г. – 17мая 1703г</a:t>
            </a:r>
            <a:r>
              <a:rPr lang="ru-RU" sz="4000" b="1" smtClean="0">
                <a:latin typeface="Magneto" pitchFamily="82" charset="0"/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773238"/>
            <a:ext cx="5256213" cy="28798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</a:t>
            </a:r>
            <a:r>
              <a:rPr lang="ru-RU" sz="2400" b="1" dirty="0"/>
              <a:t>Шарль родился в Париже, в семье парламента Пьера Перро. В семье росло семеро детей, Шарль был младшим из всех. Он был рожден вместе с братом-близнецом Франсуа, но к сожалению, он умер через шесть месяцев после рождения. Его старший брат Клод Перро стал архитектором и автором восточной части фасада Лувра</a:t>
            </a:r>
            <a:endParaRPr lang="ru-RU" sz="2400" b="1" dirty="0" smtClean="0"/>
          </a:p>
        </p:txBody>
      </p:sp>
      <p:pic>
        <p:nvPicPr>
          <p:cNvPr id="3076" name="Picture 5" descr="513944642_to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28575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4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60649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Активно занимаясь своей карьерой, Шарль Перро женился лишь в сорок четыре года. Хотя для того времени это было вполне нормально. Его женой стала девятнадцатилетняя Мари </a:t>
            </a:r>
            <a:r>
              <a:rPr lang="ru-RU" sz="2400" b="1" dirty="0" err="1"/>
              <a:t>Гюшон</a:t>
            </a:r>
            <a:r>
              <a:rPr lang="ru-RU" sz="2400" b="1" dirty="0"/>
              <a:t>. Видимо, брак оказался счастливым – но, к сожалению, был недолгим. Мари оставила мужу троих сыновей и дочь и скончалась в возрасте двадцати пяти лет…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355282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910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1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1697 – публикуется сборник сказок «Сказки матушки Гусыни, или Истории и сказки былых времён с моральными поучениями». Сборник содержал 9 сказок, представлявших собой литературную обработку народных сказок (как полагают, услышанных от кормилицы сына Перро) — кроме одной («</a:t>
            </a:r>
            <a:r>
              <a:rPr lang="ru-RU" sz="2400" b="1" dirty="0" err="1"/>
              <a:t>Рике</a:t>
            </a:r>
            <a:r>
              <a:rPr lang="ru-RU" sz="2400" b="1" dirty="0"/>
              <a:t>-хохолок»), сочиненной самим Шарлем </a:t>
            </a:r>
            <a:r>
              <a:rPr lang="ru-RU" sz="2400" b="1" dirty="0" smtClean="0"/>
              <a:t>Перро Всего  11сказок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780928"/>
            <a:ext cx="4086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1. Волшебница (Подарки феи)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2. Замарашка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3. Золушка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4. Кот в сапогах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5. Красная шапочка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6. Мальчик–с-пальчик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7. Ослиная шкура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8. Пряничный домик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9. Синяя борода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10. Спящая красавица 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11. </a:t>
            </a:r>
            <a:r>
              <a:rPr lang="ru-RU" sz="2000" b="1" dirty="0" err="1">
                <a:solidFill>
                  <a:srgbClr val="FF0000"/>
                </a:solidFill>
              </a:rPr>
              <a:t>Хохлик</a:t>
            </a:r>
            <a:r>
              <a:rPr lang="ru-RU" sz="2000" b="1" dirty="0">
                <a:solidFill>
                  <a:srgbClr val="FF0000"/>
                </a:solidFill>
              </a:rPr>
              <a:t> (</a:t>
            </a:r>
            <a:r>
              <a:rPr lang="ru-RU" sz="2000" b="1" dirty="0" err="1">
                <a:solidFill>
                  <a:srgbClr val="FF0000"/>
                </a:solidFill>
              </a:rPr>
              <a:t>Рике</a:t>
            </a:r>
            <a:r>
              <a:rPr lang="ru-RU" sz="2000" b="1" dirty="0">
                <a:solidFill>
                  <a:srgbClr val="FF0000"/>
                </a:solidFill>
              </a:rPr>
              <a:t> с хохолком)</a:t>
            </a:r>
          </a:p>
        </p:txBody>
      </p:sp>
    </p:spTree>
    <p:extLst>
      <p:ext uri="{BB962C8B-B14F-4D97-AF65-F5344CB8AC3E}">
        <p14:creationId xmlns:p14="http://schemas.microsoft.com/office/powerpoint/2010/main" val="428785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На русском языке сказки Перро впервые вышли в Москве в 1768 году под названием «Сказки о волшебницах с нравоучениями</a:t>
            </a:r>
            <a:r>
              <a:rPr lang="ru-RU" sz="2000" b="1" dirty="0" smtClean="0"/>
              <a:t>».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На сюжеты сказок Перро </a:t>
            </a:r>
            <a:r>
              <a:rPr lang="ru-RU" sz="2000" b="1" dirty="0" smtClean="0"/>
              <a:t>созданы:</a:t>
            </a:r>
          </a:p>
          <a:p>
            <a:r>
              <a:rPr lang="ru-RU" sz="2000" b="1" dirty="0" smtClean="0"/>
              <a:t> опера </a:t>
            </a:r>
            <a:r>
              <a:rPr lang="ru-RU" sz="2000" b="1" dirty="0"/>
              <a:t>«Золушка» Дж. Россини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опера </a:t>
            </a:r>
            <a:r>
              <a:rPr lang="ru-RU" sz="2000" b="1" dirty="0"/>
              <a:t>«Замок герцога Синяя Борода» Б. </a:t>
            </a:r>
            <a:r>
              <a:rPr lang="ru-RU" sz="2000" b="1" dirty="0" err="1"/>
              <a:t>Бартока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 балет </a:t>
            </a:r>
            <a:r>
              <a:rPr lang="ru-RU" sz="2000" b="1" dirty="0"/>
              <a:t>«Спящая красавица» П. И. Чайковского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балет </a:t>
            </a:r>
            <a:r>
              <a:rPr lang="ru-RU" sz="2000" b="1" dirty="0"/>
              <a:t>«Золушка» С. С. Прокофьева и др.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374441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2636912"/>
            <a:ext cx="406845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201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251</Words>
  <Application>Microsoft Office PowerPoint</Application>
  <PresentationFormat>Экран (4:3)</PresentationFormat>
  <Paragraphs>22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Шарль Перро 12 января 1628г. – 17мая 1703г.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Шарль Перро 12 января 1628г. – 17мая 1703г.</dc:title>
  <dc:creator>Admin</dc:creator>
  <cp:lastModifiedBy>Admin</cp:lastModifiedBy>
  <cp:revision>4</cp:revision>
  <dcterms:created xsi:type="dcterms:W3CDTF">2014-05-20T04:35:40Z</dcterms:created>
  <dcterms:modified xsi:type="dcterms:W3CDTF">2014-05-20T05:37:45Z</dcterms:modified>
</cp:coreProperties>
</file>