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5" r:id="rId3"/>
    <p:sldId id="266" r:id="rId4"/>
    <p:sldId id="267" r:id="rId5"/>
    <p:sldId id="268" r:id="rId6"/>
    <p:sldId id="271" r:id="rId7"/>
    <p:sldId id="273" r:id="rId8"/>
    <p:sldId id="277" r:id="rId9"/>
    <p:sldId id="27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49677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Дидактическая игра  для детей дошкольного возраста «Что летит? Что плывет? Что по дороге едет?»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636912"/>
            <a:ext cx="6400800" cy="242582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Воспитатель группы общеразвивающего вида  Волощук Алеся Сергеевна</a:t>
            </a:r>
          </a:p>
          <a:p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Муниципальное бюджетное дошкольное образовательное учреждение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муниципального образования город Краснодар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«Детский сад общеразвивающего вида № 84»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8229600" cy="3071834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Для изготовления данной дидактической игры о различных видах транспорта понадобятся красочные, яркие, тематические наклейки, вырезки из детских книжек и разукрашек. С помощью клея наклеиваем различные виды транспорта на белый плотный картон и вкладываем в файл, для того чтобы дидактические картинки не теряли привлекательности и были практичными в использовании.</a:t>
            </a:r>
            <a:endParaRPr lang="ru-RU" sz="1400" b="1" dirty="0" smtClean="0"/>
          </a:p>
          <a:p>
            <a:r>
              <a:rPr lang="ru-RU" sz="2000" b="1" dirty="0" smtClean="0"/>
              <a:t>Следующим этапом из цветного картона вырезаем фишки, разные по цветовой гамме и геометрической форме. Наконец, подбираем ряд разукрашек, изображения на которых совпадают с некоторыми цветными картинками.</a:t>
            </a:r>
          </a:p>
          <a:p>
            <a:endParaRPr lang="ru-RU" sz="20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85725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Предварительная работа</a:t>
            </a:r>
            <a:endParaRPr lang="ru-RU" sz="2400" dirty="0"/>
          </a:p>
        </p:txBody>
      </p:sp>
      <p:pic>
        <p:nvPicPr>
          <p:cNvPr id="4" name="Содержимое 3" descr="Дидактическая игра своими руками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4429132"/>
            <a:ext cx="3119438" cy="2260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Дидактическая игра своими руками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24000" y="1558131"/>
            <a:ext cx="60960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 вариант игры  «Расскажи, объясни...»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Дидактическая игра своими руками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24000" y="1653381"/>
            <a:ext cx="60960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864096"/>
          </a:xfrm>
        </p:spPr>
        <p:txBody>
          <a:bodyPr>
            <a:normAutofit/>
          </a:bodyPr>
          <a:lstStyle/>
          <a:p>
            <a:pPr algn="ctr"/>
            <a:endParaRPr lang="ru-RU" sz="1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Дидактическая игра своими руками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24000" y="1520031"/>
            <a:ext cx="609600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864096"/>
          </a:xfrm>
        </p:spPr>
        <p:txBody>
          <a:bodyPr>
            <a:normAutofit/>
          </a:bodyPr>
          <a:lstStyle/>
          <a:p>
            <a:pPr algn="ctr"/>
            <a:endParaRPr lang="ru-RU" sz="1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идактическая игра своими руками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2-й вариант игры «Транспортное лото (выбери фишку)»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ed-kopilka.ru/images/DSCN5324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3-й вариант. «Раскрась правильно...»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Дидактическая игра своими рук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64305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b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sz="1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endParaRPr lang="ru-RU" dirty="0" smtClean="0"/>
          </a:p>
          <a:p>
            <a:pPr fontAlgn="base"/>
            <a:r>
              <a:rPr lang="ru-RU" b="1" dirty="0" smtClean="0"/>
              <a:t>Воспитание детей в игре / Под ред. Д.В.Менджерицкой. – М.: Просвещение, 2006. – 244 с.</a:t>
            </a:r>
          </a:p>
          <a:p>
            <a:pPr fontAlgn="base"/>
            <a:r>
              <a:rPr lang="ru-RU" b="1" dirty="0" smtClean="0"/>
              <a:t>Выготский Л.С. Игра и ее роль в психологическом развитии ребенка // Вопросы психологии. – 2006. - №6.</a:t>
            </a:r>
          </a:p>
          <a:p>
            <a:pPr fontAlgn="base"/>
            <a:r>
              <a:rPr lang="ru-RU" b="1" dirty="0" smtClean="0"/>
              <a:t>Игра дошкольника / Под </a:t>
            </a:r>
            <a:r>
              <a:rPr lang="ru-RU" dirty="0" smtClean="0"/>
              <a:t>ред.С.Л.Новоселовой. </a:t>
            </a:r>
            <a:r>
              <a:rPr lang="ru-RU" b="1" dirty="0" smtClean="0"/>
              <a:t>– М., 2005. – 169 с.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</TotalTime>
  <Words>215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Дидактическая игра  для детей дошкольного возраста «Что летит? Что плывет? Что по дороге едет?»</vt:lpstr>
      <vt:lpstr>Предварительная работа</vt:lpstr>
      <vt:lpstr>1 вариант игры  «Расскажи, объясни...»</vt:lpstr>
      <vt:lpstr>Слайд 4</vt:lpstr>
      <vt:lpstr>Слайд 5</vt:lpstr>
      <vt:lpstr>2-й вариант игры «Транспортное лото (выбери фишку)»</vt:lpstr>
      <vt:lpstr>3-й вариант. «Раскрась правильно...»</vt:lpstr>
      <vt:lpstr> 3 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своими руками «Маленькая хозяюшка»</dc:title>
  <dc:creator>Компьютер№1</dc:creator>
  <cp:lastModifiedBy>MDOU84NA40LET@MAIL.RU</cp:lastModifiedBy>
  <cp:revision>18</cp:revision>
  <dcterms:created xsi:type="dcterms:W3CDTF">2014-02-07T06:59:02Z</dcterms:created>
  <dcterms:modified xsi:type="dcterms:W3CDTF">2014-10-28T07:51:12Z</dcterms:modified>
</cp:coreProperties>
</file>