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C4042-1586-4953-B672-A464626347F6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B889-5C53-4491-A6D0-6D635B9CA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C4042-1586-4953-B672-A464626347F6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B889-5C53-4491-A6D0-6D635B9CA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C4042-1586-4953-B672-A464626347F6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B889-5C53-4491-A6D0-6D635B9CA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C4042-1586-4953-B672-A464626347F6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B889-5C53-4491-A6D0-6D635B9CA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C4042-1586-4953-B672-A464626347F6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B889-5C53-4491-A6D0-6D635B9CA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C4042-1586-4953-B672-A464626347F6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B889-5C53-4491-A6D0-6D635B9CA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C4042-1586-4953-B672-A464626347F6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B889-5C53-4491-A6D0-6D635B9CA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C4042-1586-4953-B672-A464626347F6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B889-5C53-4491-A6D0-6D635B9CA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C4042-1586-4953-B672-A464626347F6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B889-5C53-4491-A6D0-6D635B9CA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C4042-1586-4953-B672-A464626347F6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B889-5C53-4491-A6D0-6D635B9CA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C4042-1586-4953-B672-A464626347F6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2B889-5C53-4491-A6D0-6D635B9CAC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C4042-1586-4953-B672-A464626347F6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2B889-5C53-4491-A6D0-6D635B9CAC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i="1" spc="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Ф Р У К Т Ы</a:t>
            </a:r>
            <a:endParaRPr lang="ru-RU" sz="6000" b="1" i="1" spc="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6400800" cy="185738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резентация </a:t>
            </a:r>
          </a:p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для детей 1й младшей группы</a:t>
            </a:r>
          </a:p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№12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571480"/>
            <a:ext cx="8186064" cy="5792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800" dirty="0" smtClean="0">
                <a:latin typeface="Georgia" pitchFamily="18" charset="0"/>
              </a:rPr>
              <a:t>С желтой кожицей лимон</a:t>
            </a:r>
            <a:br>
              <a:rPr lang="ru-RU" sz="4800" dirty="0" smtClean="0">
                <a:latin typeface="Georgia" pitchFamily="18" charset="0"/>
              </a:rPr>
            </a:br>
            <a:r>
              <a:rPr lang="ru-RU" sz="4800" dirty="0" smtClean="0">
                <a:latin typeface="Georgia" pitchFamily="18" charset="0"/>
              </a:rPr>
              <a:t>Витаминов полон он.</a:t>
            </a:r>
            <a:br>
              <a:rPr lang="ru-RU" sz="4800" dirty="0" smtClean="0">
                <a:latin typeface="Georgia" pitchFamily="18" charset="0"/>
              </a:rPr>
            </a:br>
            <a:r>
              <a:rPr lang="ru-RU" sz="4800" dirty="0" smtClean="0">
                <a:latin typeface="Georgia" pitchFamily="18" charset="0"/>
              </a:rPr>
              <a:t>В чай добавь его скорей –</a:t>
            </a:r>
            <a:br>
              <a:rPr lang="ru-RU" sz="4800" dirty="0" smtClean="0">
                <a:latin typeface="Georgia" pitchFamily="18" charset="0"/>
              </a:rPr>
            </a:br>
            <a:r>
              <a:rPr lang="ru-RU" sz="4800" dirty="0" smtClean="0">
                <a:latin typeface="Georgia" pitchFamily="18" charset="0"/>
              </a:rPr>
              <a:t>Станешь выглядеть бодрей.</a:t>
            </a:r>
            <a:endParaRPr lang="ru-RU" sz="48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em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500042"/>
            <a:ext cx="6929486" cy="6073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spc="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" name="Содержимое 3" descr="83895724_fruits.jpg"/>
          <p:cNvPicPr>
            <a:picLocks noGrp="1" noChangeAspect="1"/>
          </p:cNvPicPr>
          <p:nvPr>
            <p:ph idx="1"/>
          </p:nvPr>
        </p:nvPicPr>
        <p:blipFill>
          <a:blip r:embed="rId2"/>
          <a:srcRect l="9936" t="14206" r="10580" b="16344"/>
          <a:stretch>
            <a:fillRect/>
          </a:stretch>
        </p:blipFill>
        <p:spPr>
          <a:xfrm>
            <a:off x="188305" y="285728"/>
            <a:ext cx="8847094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dirty="0" smtClean="0">
                <a:latin typeface="Georgia" pitchFamily="18" charset="0"/>
              </a:rPr>
              <a:t>Быстро </a:t>
            </a:r>
            <a:r>
              <a:rPr lang="ru-RU" sz="4800" b="1" dirty="0" smtClean="0">
                <a:latin typeface="Georgia" pitchFamily="18" charset="0"/>
              </a:rPr>
              <a:t>яблоки</a:t>
            </a:r>
            <a:r>
              <a:rPr lang="ru-RU" sz="4800" dirty="0" smtClean="0">
                <a:latin typeface="Georgia" pitchFamily="18" charset="0"/>
              </a:rPr>
              <a:t> поспели!</a:t>
            </a:r>
            <a:br>
              <a:rPr lang="ru-RU" sz="4800" dirty="0" smtClean="0">
                <a:latin typeface="Georgia" pitchFamily="18" charset="0"/>
              </a:rPr>
            </a:br>
            <a:r>
              <a:rPr lang="ru-RU" sz="4800" dirty="0" smtClean="0">
                <a:latin typeface="Georgia" pitchFamily="18" charset="0"/>
              </a:rPr>
              <a:t>Как собрать их, в самом деле?</a:t>
            </a:r>
            <a:br>
              <a:rPr lang="ru-RU" sz="4800" dirty="0" smtClean="0">
                <a:latin typeface="Georgia" pitchFamily="18" charset="0"/>
              </a:rPr>
            </a:br>
            <a:r>
              <a:rPr lang="ru-RU" sz="4800" dirty="0" smtClean="0">
                <a:latin typeface="Georgia" pitchFamily="18" charset="0"/>
              </a:rPr>
              <a:t>Потрясем немножко ствол,</a:t>
            </a:r>
            <a:br>
              <a:rPr lang="ru-RU" sz="4800" dirty="0" smtClean="0">
                <a:latin typeface="Georgia" pitchFamily="18" charset="0"/>
              </a:rPr>
            </a:br>
            <a:r>
              <a:rPr lang="ru-RU" sz="4800" dirty="0" smtClean="0">
                <a:latin typeface="Georgia" pitchFamily="18" charset="0"/>
              </a:rPr>
              <a:t>Фрукты, падайте на стол!</a:t>
            </a:r>
            <a:endParaRPr lang="ru-RU" sz="48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62494120_applesky2_640_48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553621"/>
            <a:ext cx="7889397" cy="5917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dirty="0" smtClean="0">
                <a:latin typeface="Georgia" pitchFamily="18" charset="0"/>
              </a:rPr>
              <a:t>Называют меня грушей. </a:t>
            </a:r>
            <a:br>
              <a:rPr lang="ru-RU" sz="4800" dirty="0" smtClean="0">
                <a:latin typeface="Georgia" pitchFamily="18" charset="0"/>
              </a:rPr>
            </a:br>
            <a:r>
              <a:rPr lang="ru-RU" sz="4800" dirty="0" smtClean="0">
                <a:latin typeface="Georgia" pitchFamily="18" charset="0"/>
              </a:rPr>
              <a:t>Я скажу, а ты послушай: </a:t>
            </a:r>
            <a:br>
              <a:rPr lang="ru-RU" sz="4800" dirty="0" smtClean="0">
                <a:latin typeface="Georgia" pitchFamily="18" charset="0"/>
              </a:rPr>
            </a:br>
            <a:r>
              <a:rPr lang="ru-RU" sz="4800" dirty="0" smtClean="0">
                <a:latin typeface="Georgia" pitchFamily="18" charset="0"/>
              </a:rPr>
              <a:t>Полюбите меня, дети! </a:t>
            </a:r>
            <a:br>
              <a:rPr lang="ru-RU" sz="4800" dirty="0" smtClean="0">
                <a:latin typeface="Georgia" pitchFamily="18" charset="0"/>
              </a:rPr>
            </a:br>
            <a:r>
              <a:rPr lang="ru-RU" sz="4800" dirty="0" smtClean="0">
                <a:latin typeface="Georgia" pitchFamily="18" charset="0"/>
              </a:rPr>
              <a:t>Я полезней всех на свете</a:t>
            </a:r>
            <a:endParaRPr lang="ru-RU" sz="48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9355f62a43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39306"/>
            <a:ext cx="8222775" cy="6167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800" dirty="0" smtClean="0">
                <a:latin typeface="Georgia" pitchFamily="18" charset="0"/>
              </a:rPr>
              <a:t>Спелый, сочный апельсин </a:t>
            </a:r>
            <a:br>
              <a:rPr lang="ru-RU" sz="4800" dirty="0" smtClean="0">
                <a:latin typeface="Georgia" pitchFamily="18" charset="0"/>
              </a:rPr>
            </a:br>
            <a:r>
              <a:rPr lang="ru-RU" sz="4800" dirty="0" smtClean="0">
                <a:latin typeface="Georgia" pitchFamily="18" charset="0"/>
              </a:rPr>
              <a:t>В фруктах первый витамин.</a:t>
            </a:r>
            <a:br>
              <a:rPr lang="ru-RU" sz="4800" dirty="0" smtClean="0">
                <a:latin typeface="Georgia" pitchFamily="18" charset="0"/>
              </a:rPr>
            </a:br>
            <a:r>
              <a:rPr lang="ru-RU" sz="4800" dirty="0" smtClean="0">
                <a:latin typeface="Georgia" pitchFamily="18" charset="0"/>
              </a:rPr>
              <a:t>До чего же он хорош</a:t>
            </a:r>
            <a:br>
              <a:rPr lang="ru-RU" sz="4800" dirty="0" smtClean="0">
                <a:latin typeface="Georgia" pitchFamily="18" charset="0"/>
              </a:rPr>
            </a:br>
            <a:r>
              <a:rPr lang="ru-RU" sz="4800" dirty="0" smtClean="0">
                <a:latin typeface="Georgia" pitchFamily="18" charset="0"/>
              </a:rPr>
              <a:t>И на солнышко похож.</a:t>
            </a:r>
            <a:endParaRPr lang="ru-RU" sz="48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hasiat-buah-jeru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571480"/>
            <a:ext cx="7746520" cy="5809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dirty="0" smtClean="0">
                <a:latin typeface="Georgia" pitchFamily="18" charset="0"/>
              </a:rPr>
              <a:t>Я - заморский гость, банан, </a:t>
            </a:r>
            <a:br>
              <a:rPr lang="ru-RU" sz="4800" dirty="0" smtClean="0">
                <a:latin typeface="Georgia" pitchFamily="18" charset="0"/>
              </a:rPr>
            </a:br>
            <a:r>
              <a:rPr lang="ru-RU" sz="4800" dirty="0" smtClean="0">
                <a:latin typeface="Georgia" pitchFamily="18" charset="0"/>
              </a:rPr>
              <a:t>Переплыл я океан. </a:t>
            </a:r>
            <a:br>
              <a:rPr lang="ru-RU" sz="4800" dirty="0" smtClean="0">
                <a:latin typeface="Georgia" pitchFamily="18" charset="0"/>
              </a:rPr>
            </a:br>
            <a:r>
              <a:rPr lang="ru-RU" sz="4800" dirty="0" smtClean="0">
                <a:latin typeface="Georgia" pitchFamily="18" charset="0"/>
              </a:rPr>
              <a:t>Меня солнце попросило </a:t>
            </a:r>
            <a:br>
              <a:rPr lang="ru-RU" sz="4800" dirty="0" smtClean="0">
                <a:latin typeface="Georgia" pitchFamily="18" charset="0"/>
              </a:rPr>
            </a:br>
            <a:r>
              <a:rPr lang="ru-RU" sz="4800" dirty="0" smtClean="0">
                <a:latin typeface="Georgia" pitchFamily="18" charset="0"/>
              </a:rPr>
              <a:t>Передать свою вам силу. </a:t>
            </a:r>
            <a:endParaRPr lang="ru-RU" sz="48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37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Ф Р У К Т 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Анастасия</cp:lastModifiedBy>
  <cp:revision>5</cp:revision>
  <dcterms:created xsi:type="dcterms:W3CDTF">2014-10-28T12:16:19Z</dcterms:created>
  <dcterms:modified xsi:type="dcterms:W3CDTF">2014-10-28T13:05:13Z</dcterms:modified>
</cp:coreProperties>
</file>