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9" r:id="rId13"/>
    <p:sldId id="267" r:id="rId14"/>
    <p:sldId id="268" r:id="rId15"/>
    <p:sldId id="271" r:id="rId16"/>
    <p:sldId id="272" r:id="rId1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Нет стиля, нет сетки">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059" autoAdjust="0"/>
    <p:restoredTop sz="94660"/>
  </p:normalViewPr>
  <p:slideViewPr>
    <p:cSldViewPr>
      <p:cViewPr varScale="1">
        <p:scale>
          <a:sx n="68" d="100"/>
          <a:sy n="68" d="100"/>
        </p:scale>
        <p:origin x="-138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Полилиния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Заголовок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5B106E36-FD25-4E2D-B0AA-010F637433A0}" type="datetimeFigureOut">
              <a:rPr lang="ru-RU" smtClean="0"/>
              <a:pPr/>
              <a:t>28.10.2014</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28.10.2014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28.10.2014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lgn="l">
              <a:defRPr/>
            </a:lvl1p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28.10.2014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Полилиния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Заголовок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28.10.2014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28.10.2014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28.10.2014</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320"/>
            <a:ext cx="7470648" cy="1143000"/>
          </a:xfrm>
        </p:spPr>
        <p:txBody>
          <a:bodyPr anchor="ctr"/>
          <a:lstStyle>
            <a:lvl1pPr algn="l">
              <a:defRPr sz="4600"/>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28.10.2014</a:t>
            </a:fld>
            <a:endParaRPr lang="ru-RU"/>
          </a:p>
        </p:txBody>
      </p:sp>
      <p:sp>
        <p:nvSpPr>
          <p:cNvPr id="8" name="Номер слайда 7"/>
          <p:cNvSpPr>
            <a:spLocks noGrp="1"/>
          </p:cNvSpPr>
          <p:nvPr>
            <p:ph type="sldNum" sz="quarter" idx="11"/>
          </p:nvPr>
        </p:nvSpPr>
        <p:spPr/>
        <p:txBody>
          <a:bodyPr/>
          <a:lstStyle/>
          <a:p>
            <a:fld id="{725C68B6-61C2-468F-89AB-4B9F7531AA68}" type="slidenum">
              <a:rPr lang="ru-RU" smtClean="0"/>
              <a:pPr/>
              <a:t>‹#›</a:t>
            </a:fld>
            <a:endParaRPr lang="ru-RU"/>
          </a:p>
        </p:txBody>
      </p:sp>
      <p:sp>
        <p:nvSpPr>
          <p:cNvPr id="9" name="Нижний колонтитул 8"/>
          <p:cNvSpPr>
            <a:spLocks noGrp="1"/>
          </p:cNvSpPr>
          <p:nvPr>
            <p:ph type="ftr" sz="quarter" idx="12"/>
          </p:nvPr>
        </p:nvSpPr>
        <p:spPr/>
        <p:txBody>
          <a:bodyPr/>
          <a:lstStyle/>
          <a:p>
            <a:endParaRPr lang="ru-RU"/>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28.10.2014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28.10.2014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156448" y="6422064"/>
            <a:ext cx="762000" cy="365125"/>
          </a:xfrm>
        </p:spPr>
        <p:txBody>
          <a:bodyPr/>
          <a:lstStyle/>
          <a:p>
            <a:fld id="{725C68B6-61C2-468F-89AB-4B9F7531AA68}" type="slidenum">
              <a:rPr lang="ru-RU" smtClean="0"/>
              <a:pPr/>
              <a:t>‹#›</a:t>
            </a:fld>
            <a:endParaRPr lang="ru-RU"/>
          </a:p>
        </p:txBody>
      </p:sp>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a:xfrm>
            <a:off x="457200" y="6422064"/>
            <a:ext cx="2133600" cy="365125"/>
          </a:xfrm>
        </p:spPr>
        <p:txBody>
          <a:bodyPr/>
          <a:lstStyle/>
          <a:p>
            <a:fld id="{5B106E36-FD25-4E2D-B0AA-010F637433A0}" type="datetimeFigureOut">
              <a:rPr lang="ru-RU" smtClean="0"/>
              <a:pPr/>
              <a:t>28.10.2014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Полилиния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Полилиния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Заголовок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5B106E36-FD25-4E2D-B0AA-010F637433A0}" type="datetimeFigureOut">
              <a:rPr lang="ru-RU" smtClean="0"/>
              <a:pPr/>
              <a:t>28.10.2014</a:t>
            </a:fld>
            <a:endParaRPr lang="ru-RU"/>
          </a:p>
        </p:txBody>
      </p:sp>
      <p:sp>
        <p:nvSpPr>
          <p:cNvPr id="22" name="Нижний колонтитул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ru-RU"/>
          </a:p>
        </p:txBody>
      </p:sp>
      <p:sp>
        <p:nvSpPr>
          <p:cNvPr id="18" name="Номер слайда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725C68B6-61C2-468F-89AB-4B9F7531AA68}"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fade/>
  </p:transition>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6.xml"/><Relationship Id="rId5" Type="http://schemas.openxmlformats.org/officeDocument/2006/relationships/image" Target="../media/image21.jpeg"/><Relationship Id="rId4" Type="http://schemas.openxmlformats.org/officeDocument/2006/relationships/image" Target="../media/image20.jpeg"/></Relationships>
</file>

<file path=ppt/slides/_rels/slide12.xml.rels><?xml version="1.0" encoding="UTF-8" standalone="yes"?>
<Relationships xmlns="http://schemas.openxmlformats.org/package/2006/relationships"><Relationship Id="rId8" Type="http://schemas.openxmlformats.org/officeDocument/2006/relationships/image" Target="../media/image28.jpeg"/><Relationship Id="rId3" Type="http://schemas.openxmlformats.org/officeDocument/2006/relationships/image" Target="../media/image23.jpeg"/><Relationship Id="rId7" Type="http://schemas.openxmlformats.org/officeDocument/2006/relationships/image" Target="../media/image27.jpeg"/><Relationship Id="rId2" Type="http://schemas.openxmlformats.org/officeDocument/2006/relationships/image" Target="../media/image22.jpeg"/><Relationship Id="rId1" Type="http://schemas.openxmlformats.org/officeDocument/2006/relationships/slideLayout" Target="../slideLayouts/slideLayout6.xml"/><Relationship Id="rId6" Type="http://schemas.openxmlformats.org/officeDocument/2006/relationships/image" Target="../media/image26.jpeg"/><Relationship Id="rId5" Type="http://schemas.openxmlformats.org/officeDocument/2006/relationships/image" Target="../media/image25.jpeg"/><Relationship Id="rId4" Type="http://schemas.openxmlformats.org/officeDocument/2006/relationships/image" Target="../media/image24.jpeg"/><Relationship Id="rId9" Type="http://schemas.openxmlformats.org/officeDocument/2006/relationships/image" Target="../media/image29.jpeg"/></Relationships>
</file>

<file path=ppt/slides/_rels/slide13.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71472" y="642918"/>
            <a:ext cx="7929618" cy="2786082"/>
          </a:xfrm>
        </p:spPr>
        <p:txBody>
          <a:bodyPr>
            <a:normAutofit/>
          </a:bodyPr>
          <a:lstStyle/>
          <a:p>
            <a:r>
              <a:rPr lang="ru-RU" sz="6600" dirty="0" smtClean="0"/>
              <a:t>« </a:t>
            </a:r>
            <a:r>
              <a:rPr lang="ru-RU" sz="6600" dirty="0" smtClean="0">
                <a:effectLst>
                  <a:outerShdw blurRad="38100" dist="38100" dir="2700000" algn="tl">
                    <a:srgbClr val="000000">
                      <a:alpha val="43137"/>
                    </a:srgbClr>
                  </a:outerShdw>
                </a:effectLst>
              </a:rPr>
              <a:t>Компьютерный</a:t>
            </a:r>
            <a:r>
              <a:rPr lang="ru-RU" sz="6600" dirty="0" smtClean="0"/>
              <a:t> турнир»</a:t>
            </a:r>
            <a:endParaRPr lang="ru-RU" sz="6600" dirty="0"/>
          </a:p>
        </p:txBody>
      </p:sp>
      <p:sp>
        <p:nvSpPr>
          <p:cNvPr id="3" name="Подзаголовок 2"/>
          <p:cNvSpPr>
            <a:spLocks noGrp="1"/>
          </p:cNvSpPr>
          <p:nvPr>
            <p:ph type="subTitle" idx="1"/>
          </p:nvPr>
        </p:nvSpPr>
        <p:spPr>
          <a:xfrm>
            <a:off x="5643570" y="5929330"/>
            <a:ext cx="3286116" cy="609592"/>
          </a:xfrm>
        </p:spPr>
        <p:txBody>
          <a:bodyPr>
            <a:normAutofit fontScale="70000" lnSpcReduction="20000"/>
          </a:bodyPr>
          <a:lstStyle/>
          <a:p>
            <a:r>
              <a:rPr lang="ru-RU" dirty="0" smtClean="0"/>
              <a:t>Учитель информатики Тихонова Е.С.</a:t>
            </a:r>
            <a:br>
              <a:rPr lang="ru-RU" dirty="0" smtClean="0"/>
            </a:br>
            <a:r>
              <a:rPr lang="ru-RU" dirty="0" smtClean="0"/>
              <a:t>Школа №183 г. Нижний Новгород</a:t>
            </a:r>
            <a:endParaRPr lang="ru-RU" dirty="0"/>
          </a:p>
        </p:txBody>
      </p:sp>
      <p:pic>
        <p:nvPicPr>
          <p:cNvPr id="27649" name="Picture 1" descr="C:\Program Files\Microsoft Office\MEDIA\CAGCAT10\j0300520.gif"/>
          <p:cNvPicPr>
            <a:picLocks noChangeAspect="1" noChangeArrowheads="1" noCrop="1"/>
          </p:cNvPicPr>
          <p:nvPr/>
        </p:nvPicPr>
        <p:blipFill>
          <a:blip r:embed="rId2" cstate="print"/>
          <a:srcRect/>
          <a:stretch>
            <a:fillRect/>
          </a:stretch>
        </p:blipFill>
        <p:spPr bwMode="auto">
          <a:xfrm rot="20932574">
            <a:off x="714348" y="2428868"/>
            <a:ext cx="3357586" cy="2887524"/>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71612"/>
            <a:ext cx="7470648" cy="4429156"/>
          </a:xfrm>
        </p:spPr>
        <p:txBody>
          <a:bodyPr>
            <a:normAutofit/>
          </a:bodyPr>
          <a:lstStyle/>
          <a:p>
            <a:pPr algn="just"/>
            <a:r>
              <a:rPr lang="ru-RU" sz="4000" b="1" dirty="0" smtClean="0"/>
              <a:t>Каждой команде </a:t>
            </a:r>
            <a:r>
              <a:rPr lang="ru-RU" sz="4000" dirty="0" smtClean="0"/>
              <a:t/>
            </a:r>
            <a:br>
              <a:rPr lang="ru-RU" sz="4000" dirty="0" smtClean="0"/>
            </a:br>
            <a:r>
              <a:rPr lang="ru-RU" sz="4000" dirty="0" smtClean="0"/>
              <a:t>Найти в предложениях слова связанные с информатикой.</a:t>
            </a:r>
            <a:br>
              <a:rPr lang="ru-RU" sz="4000" dirty="0" smtClean="0"/>
            </a:br>
            <a:r>
              <a:rPr lang="ru-RU" sz="4000" dirty="0" smtClean="0"/>
              <a:t/>
            </a:r>
            <a:br>
              <a:rPr lang="ru-RU" sz="4000" dirty="0" smtClean="0"/>
            </a:br>
            <a:r>
              <a:rPr lang="ru-RU" sz="4000" dirty="0" smtClean="0"/>
              <a:t> Пример:</a:t>
            </a:r>
            <a:br>
              <a:rPr lang="ru-RU" sz="4000" dirty="0" smtClean="0"/>
            </a:br>
            <a:r>
              <a:rPr lang="ru-RU" sz="4000" dirty="0" smtClean="0"/>
              <a:t>Этот </a:t>
            </a:r>
            <a:r>
              <a:rPr lang="ru-RU" sz="4000" b="1" u="sng" dirty="0" smtClean="0"/>
              <a:t>процесс ор</a:t>
            </a:r>
            <a:r>
              <a:rPr lang="ru-RU" sz="4000" dirty="0" smtClean="0"/>
              <a:t>нитологи называют миграцией. </a:t>
            </a:r>
            <a:endParaRPr lang="ru-RU" dirty="0"/>
          </a:p>
        </p:txBody>
      </p:sp>
      <p:sp>
        <p:nvSpPr>
          <p:cNvPr id="3" name="Прямоугольник 2"/>
          <p:cNvSpPr/>
          <p:nvPr/>
        </p:nvSpPr>
        <p:spPr>
          <a:xfrm>
            <a:off x="428596" y="571480"/>
            <a:ext cx="2956259" cy="769441"/>
          </a:xfrm>
          <a:prstGeom prst="rect">
            <a:avLst/>
          </a:prstGeom>
        </p:spPr>
        <p:style>
          <a:lnRef idx="2">
            <a:schemeClr val="accent1"/>
          </a:lnRef>
          <a:fillRef idx="1">
            <a:schemeClr val="lt1"/>
          </a:fillRef>
          <a:effectRef idx="0">
            <a:schemeClr val="accent1"/>
          </a:effectRef>
          <a:fontRef idx="minor">
            <a:schemeClr val="dk1"/>
          </a:fontRef>
        </p:style>
        <p:txBody>
          <a:bodyPr wrap="none">
            <a:spAutoFit/>
          </a:bodyPr>
          <a:lstStyle/>
          <a:p>
            <a:r>
              <a:rPr lang="ru-RU" sz="4400" b="1" dirty="0" smtClean="0">
                <a:effectLst>
                  <a:outerShdw blurRad="38100" dist="38100" dir="2700000" algn="tl">
                    <a:srgbClr val="000000">
                      <a:alpha val="43137"/>
                    </a:srgbClr>
                  </a:outerShdw>
                </a:effectLst>
              </a:rPr>
              <a:t>Задание 3</a:t>
            </a:r>
            <a:endParaRPr lang="ru-RU" sz="4400" dirty="0">
              <a:effectLst>
                <a:outerShdw blurRad="38100" dist="38100" dir="2700000" algn="tl">
                  <a:srgbClr val="000000">
                    <a:alpha val="43137"/>
                  </a:srgbClr>
                </a:outerShdw>
              </a:effectLst>
            </a:endParaRPr>
          </a:p>
        </p:txBody>
      </p:sp>
      <p:pic>
        <p:nvPicPr>
          <p:cNvPr id="7170" name="Picture 2" descr="C:\Documents and Settings\Admin\Рабочий стол\stock-vector-boy-with-computer-34357399.jpg"/>
          <p:cNvPicPr>
            <a:picLocks noChangeAspect="1" noChangeArrowheads="1"/>
          </p:cNvPicPr>
          <p:nvPr/>
        </p:nvPicPr>
        <p:blipFill>
          <a:blip r:embed="rId2" cstate="print"/>
          <a:srcRect/>
          <a:stretch>
            <a:fillRect/>
          </a:stretch>
        </p:blipFill>
        <p:spPr bwMode="auto">
          <a:xfrm>
            <a:off x="3643306" y="142852"/>
            <a:ext cx="1714512" cy="1965045"/>
          </a:xfrm>
          <a:prstGeom prst="rect">
            <a:avLst/>
          </a:prstGeom>
          <a:ln>
            <a:noFill/>
          </a:ln>
          <a:effectLst>
            <a:softEdge rad="112500"/>
          </a:effectLst>
        </p:spPr>
      </p:pic>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285728"/>
            <a:ext cx="6072230" cy="1214446"/>
          </a:xfrm>
        </p:spPr>
        <p:txBody>
          <a:bodyPr>
            <a:normAutofit/>
          </a:bodyPr>
          <a:lstStyle/>
          <a:p>
            <a:r>
              <a:rPr lang="ru-RU" sz="3200" dirty="0" smtClean="0"/>
              <a:t>Потом они торжествовали и радовались как дети.</a:t>
            </a:r>
            <a:endParaRPr lang="ru-RU" dirty="0"/>
          </a:p>
        </p:txBody>
      </p:sp>
      <p:pic>
        <p:nvPicPr>
          <p:cNvPr id="6146" name="Picture 2" descr="C:\Documents and Settings\Admin\Рабочий стол\призентация\image-26eb5b9e.jpg"/>
          <p:cNvPicPr>
            <a:picLocks noChangeAspect="1" noChangeArrowheads="1"/>
          </p:cNvPicPr>
          <p:nvPr/>
        </p:nvPicPr>
        <p:blipFill>
          <a:blip r:embed="rId2" cstate="print"/>
          <a:srcRect/>
          <a:stretch>
            <a:fillRect/>
          </a:stretch>
        </p:blipFill>
        <p:spPr bwMode="auto">
          <a:xfrm rot="20989011">
            <a:off x="357158" y="214290"/>
            <a:ext cx="2461429" cy="207170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6147" name="Picture 3" descr="C:\Documents and Settings\Admin\Рабочий стол\призентация\40881_m.jpg"/>
          <p:cNvPicPr>
            <a:picLocks noChangeAspect="1" noChangeArrowheads="1"/>
          </p:cNvPicPr>
          <p:nvPr/>
        </p:nvPicPr>
        <p:blipFill>
          <a:blip r:embed="rId3" cstate="print"/>
          <a:srcRect/>
          <a:stretch>
            <a:fillRect/>
          </a:stretch>
        </p:blipFill>
        <p:spPr bwMode="auto">
          <a:xfrm rot="21026015">
            <a:off x="5214942" y="500042"/>
            <a:ext cx="2357454" cy="1848984"/>
          </a:xfrm>
          <a:prstGeom prst="rect">
            <a:avLst/>
          </a:prstGeom>
          <a:ln w="228600" cap="sq" cmpd="thickThin">
            <a:solidFill>
              <a:srgbClr val="000000"/>
            </a:solidFill>
            <a:prstDash val="solid"/>
            <a:miter lim="800000"/>
          </a:ln>
          <a:effectLst>
            <a:innerShdw blurRad="76200">
              <a:srgbClr val="000000"/>
            </a:innerShdw>
          </a:effectLst>
        </p:spPr>
      </p:pic>
      <p:pic>
        <p:nvPicPr>
          <p:cNvPr id="6148" name="Picture 4" descr="C:\Documents and Settings\Admin\Рабочий стол\призентация\mysh_razer_abyssus_gaming_mouse_usb.jpg"/>
          <p:cNvPicPr>
            <a:picLocks noChangeAspect="1" noChangeArrowheads="1"/>
          </p:cNvPicPr>
          <p:nvPr/>
        </p:nvPicPr>
        <p:blipFill>
          <a:blip r:embed="rId4" cstate="print"/>
          <a:srcRect/>
          <a:stretch>
            <a:fillRect/>
          </a:stretch>
        </p:blipFill>
        <p:spPr bwMode="auto">
          <a:xfrm>
            <a:off x="1357290" y="2500306"/>
            <a:ext cx="2700358" cy="2077197"/>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6149" name="Picture 5" descr="C:\Documents and Settings\Admin\Рабочий стол\призентация\printer-1.jpg"/>
          <p:cNvPicPr>
            <a:picLocks noChangeAspect="1" noChangeArrowheads="1"/>
          </p:cNvPicPr>
          <p:nvPr/>
        </p:nvPicPr>
        <p:blipFill>
          <a:blip r:embed="rId5" cstate="print"/>
          <a:srcRect/>
          <a:stretch>
            <a:fillRect/>
          </a:stretch>
        </p:blipFill>
        <p:spPr bwMode="auto">
          <a:xfrm rot="440582">
            <a:off x="5044362" y="3259879"/>
            <a:ext cx="3143272" cy="3121840"/>
          </a:xfrm>
          <a:prstGeom prst="rect">
            <a:avLst/>
          </a:prstGeom>
          <a:ln>
            <a:noFill/>
          </a:ln>
          <a:effectLst>
            <a:outerShdw blurRad="190500" algn="tl" rotWithShape="0">
              <a:srgbClr val="000000">
                <a:alpha val="70000"/>
              </a:srgbClr>
            </a:outerShdw>
          </a:effectLst>
        </p:spPr>
      </p:pic>
      <p:sp>
        <p:nvSpPr>
          <p:cNvPr id="7" name="Прямоугольник 6"/>
          <p:cNvSpPr/>
          <p:nvPr/>
        </p:nvSpPr>
        <p:spPr>
          <a:xfrm>
            <a:off x="142844" y="2357430"/>
            <a:ext cx="6143668" cy="1569660"/>
          </a:xfrm>
          <a:prstGeom prst="rect">
            <a:avLst/>
          </a:prstGeom>
        </p:spPr>
        <p:txBody>
          <a:bodyPr wrap="square">
            <a:spAutoFit/>
          </a:bodyPr>
          <a:lstStyle/>
          <a:p>
            <a:r>
              <a:rPr lang="ru-RU" sz="3200" dirty="0" smtClean="0">
                <a:solidFill>
                  <a:prstClr val="white"/>
                </a:solidFill>
                <a:ea typeface="+mj-ea"/>
                <a:cs typeface="+mj-cs"/>
              </a:rPr>
              <a:t>Этот старинный комод ему достался в наследство от бабушки.</a:t>
            </a:r>
            <a:endParaRPr lang="ru-RU" dirty="0"/>
          </a:p>
        </p:txBody>
      </p:sp>
      <p:sp>
        <p:nvSpPr>
          <p:cNvPr id="8" name="Прямоугольник 7"/>
          <p:cNvSpPr/>
          <p:nvPr/>
        </p:nvSpPr>
        <p:spPr>
          <a:xfrm>
            <a:off x="285720" y="3929066"/>
            <a:ext cx="6500858" cy="1077218"/>
          </a:xfrm>
          <a:prstGeom prst="rect">
            <a:avLst/>
          </a:prstGeom>
        </p:spPr>
        <p:txBody>
          <a:bodyPr wrap="square">
            <a:spAutoFit/>
          </a:bodyPr>
          <a:lstStyle/>
          <a:p>
            <a:r>
              <a:rPr lang="ru-RU" sz="3200" dirty="0" smtClean="0">
                <a:solidFill>
                  <a:prstClr val="white"/>
                </a:solidFill>
                <a:ea typeface="+mj-ea"/>
                <a:cs typeface="+mj-cs"/>
              </a:rPr>
              <a:t>По просьбе хозяина квартиры мы шкаф сдвинули в угол.</a:t>
            </a:r>
            <a:endParaRPr lang="ru-RU" dirty="0"/>
          </a:p>
        </p:txBody>
      </p:sp>
      <p:sp>
        <p:nvSpPr>
          <p:cNvPr id="9" name="Прямоугольник 8"/>
          <p:cNvSpPr/>
          <p:nvPr/>
        </p:nvSpPr>
        <p:spPr>
          <a:xfrm>
            <a:off x="285720" y="4929198"/>
            <a:ext cx="7858180" cy="1569660"/>
          </a:xfrm>
          <a:prstGeom prst="rect">
            <a:avLst/>
          </a:prstGeom>
        </p:spPr>
        <p:txBody>
          <a:bodyPr wrap="square">
            <a:spAutoFit/>
          </a:bodyPr>
          <a:lstStyle/>
          <a:p>
            <a:r>
              <a:rPr lang="ru-RU" sz="3200" dirty="0" smtClean="0">
                <a:solidFill>
                  <a:prstClr val="white"/>
                </a:solidFill>
                <a:ea typeface="+mj-ea"/>
                <a:cs typeface="+mj-cs"/>
              </a:rPr>
              <a:t>Река Днепр интересна тем, что на ней имеются несколько гидроэлектростанций.</a:t>
            </a:r>
            <a:endParaRPr lang="ru-RU"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grpId="0" nodeType="with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8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
                                        </p:tgtEl>
                                        <p:attrNameLst>
                                          <p:attrName>fillcolor</p:attrName>
                                        </p:attrNameLst>
                                      </p:cBhvr>
                                      <p:tavLst>
                                        <p:tav tm="0">
                                          <p:val>
                                            <p:clrVal>
                                              <a:schemeClr val="accent2"/>
                                            </p:clrVal>
                                          </p:val>
                                        </p:tav>
                                        <p:tav tm="50000">
                                          <p:val>
                                            <p:clrVal>
                                              <a:schemeClr val="hlink"/>
                                            </p:clrVal>
                                          </p:val>
                                        </p:tav>
                                      </p:tavLst>
                                    </p:anim>
                                    <p:set>
                                      <p:cBhvr>
                                        <p:cTn id="9" dur="80"/>
                                        <p:tgtEl>
                                          <p:spTgt spid="2"/>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3" presetClass="entr" presetSubtype="16" fill="hold" nodeType="clickEffect">
                                  <p:stCondLst>
                                    <p:cond delay="0"/>
                                  </p:stCondLst>
                                  <p:childTnLst>
                                    <p:set>
                                      <p:cBhvr>
                                        <p:cTn id="13" dur="1" fill="hold">
                                          <p:stCondLst>
                                            <p:cond delay="0"/>
                                          </p:stCondLst>
                                        </p:cTn>
                                        <p:tgtEl>
                                          <p:spTgt spid="6146"/>
                                        </p:tgtEl>
                                        <p:attrNameLst>
                                          <p:attrName>style.visibility</p:attrName>
                                        </p:attrNameLst>
                                      </p:cBhvr>
                                      <p:to>
                                        <p:strVal val="visible"/>
                                      </p:to>
                                    </p:set>
                                    <p:anim calcmode="lin" valueType="num">
                                      <p:cBhvr>
                                        <p:cTn id="14" dur="500" fill="hold"/>
                                        <p:tgtEl>
                                          <p:spTgt spid="6146"/>
                                        </p:tgtEl>
                                        <p:attrNameLst>
                                          <p:attrName>ppt_w</p:attrName>
                                        </p:attrNameLst>
                                      </p:cBhvr>
                                      <p:tavLst>
                                        <p:tav tm="0">
                                          <p:val>
                                            <p:fltVal val="0"/>
                                          </p:val>
                                        </p:tav>
                                        <p:tav tm="100000">
                                          <p:val>
                                            <p:strVal val="#ppt_w"/>
                                          </p:val>
                                        </p:tav>
                                      </p:tavLst>
                                    </p:anim>
                                    <p:anim calcmode="lin" valueType="num">
                                      <p:cBhvr>
                                        <p:cTn id="15" dur="500" fill="hold"/>
                                        <p:tgtEl>
                                          <p:spTgt spid="6146"/>
                                        </p:tgtEl>
                                        <p:attrNameLst>
                                          <p:attrName>ppt_h</p:attrName>
                                        </p:attrNameLst>
                                      </p:cBhvr>
                                      <p:tavLst>
                                        <p:tav tm="0">
                                          <p:val>
                                            <p:fltVal val="0"/>
                                          </p:val>
                                        </p:tav>
                                        <p:tav tm="100000">
                                          <p:val>
                                            <p:strVal val="#ppt_h"/>
                                          </p:val>
                                        </p:tav>
                                      </p:tavLst>
                                    </p:anim>
                                  </p:childTnLst>
                                </p:cTn>
                              </p:par>
                              <p:par>
                                <p:cTn id="16" presetID="53" presetClass="exit" presetSubtype="0" fill="hold" grpId="1" nodeType="withEffect">
                                  <p:stCondLst>
                                    <p:cond delay="0"/>
                                  </p:stCondLst>
                                  <p:iterate type="lt">
                                    <p:tmPct val="0"/>
                                  </p:iterate>
                                  <p:childTnLst>
                                    <p:anim calcmode="lin" valueType="num">
                                      <p:cBhvr>
                                        <p:cTn id="17" dur="500"/>
                                        <p:tgtEl>
                                          <p:spTgt spid="2"/>
                                        </p:tgtEl>
                                        <p:attrNameLst>
                                          <p:attrName>ppt_w</p:attrName>
                                        </p:attrNameLst>
                                      </p:cBhvr>
                                      <p:tavLst>
                                        <p:tav tm="0">
                                          <p:val>
                                            <p:strVal val="ppt_w"/>
                                          </p:val>
                                        </p:tav>
                                        <p:tav tm="100000">
                                          <p:val>
                                            <p:fltVal val="0"/>
                                          </p:val>
                                        </p:tav>
                                      </p:tavLst>
                                    </p:anim>
                                    <p:anim calcmode="lin" valueType="num">
                                      <p:cBhvr>
                                        <p:cTn id="18" dur="500"/>
                                        <p:tgtEl>
                                          <p:spTgt spid="2"/>
                                        </p:tgtEl>
                                        <p:attrNameLst>
                                          <p:attrName>ppt_h</p:attrName>
                                        </p:attrNameLst>
                                      </p:cBhvr>
                                      <p:tavLst>
                                        <p:tav tm="0">
                                          <p:val>
                                            <p:strVal val="ppt_h"/>
                                          </p:val>
                                        </p:tav>
                                        <p:tav tm="100000">
                                          <p:val>
                                            <p:fltVal val="0"/>
                                          </p:val>
                                        </p:tav>
                                      </p:tavLst>
                                    </p:anim>
                                    <p:animEffect transition="out" filter="fade">
                                      <p:cBhvr>
                                        <p:cTn id="19" dur="500"/>
                                        <p:tgtEl>
                                          <p:spTgt spid="2"/>
                                        </p:tgtEl>
                                      </p:cBhvr>
                                    </p:animEffect>
                                    <p:set>
                                      <p:cBhvr>
                                        <p:cTn id="20" dur="1" fill="hold">
                                          <p:stCondLst>
                                            <p:cond delay="499"/>
                                          </p:stCondLst>
                                        </p:cTn>
                                        <p:tgtEl>
                                          <p:spTgt spid="2"/>
                                        </p:tgtEl>
                                        <p:attrNameLst>
                                          <p:attrName>style.visibility</p:attrName>
                                        </p:attrNameLst>
                                      </p:cBhvr>
                                      <p:to>
                                        <p:strVal val="hidden"/>
                                      </p:to>
                                    </p:set>
                                  </p:childTnLst>
                                </p:cTn>
                              </p:par>
                            </p:childTnLst>
                          </p:cTn>
                        </p:par>
                      </p:childTnLst>
                    </p:cTn>
                  </p:par>
                  <p:par>
                    <p:cTn id="21" fill="hold">
                      <p:stCondLst>
                        <p:cond delay="indefinite"/>
                      </p:stCondLst>
                      <p:childTnLst>
                        <p:par>
                          <p:cTn id="22" fill="hold">
                            <p:stCondLst>
                              <p:cond delay="0"/>
                            </p:stCondLst>
                            <p:childTnLst>
                              <p:par>
                                <p:cTn id="23" presetID="27" presetClass="entr" presetSubtype="0" fill="hold" grpId="0" nodeType="clickEffect">
                                  <p:stCondLst>
                                    <p:cond delay="0"/>
                                  </p:stCondLst>
                                  <p:iterate type="lt">
                                    <p:tmPct val="50000"/>
                                  </p:iterate>
                                  <p:childTnLst>
                                    <p:set>
                                      <p:cBhvr>
                                        <p:cTn id="24" dur="1" fill="hold">
                                          <p:stCondLst>
                                            <p:cond delay="0"/>
                                          </p:stCondLst>
                                        </p:cTn>
                                        <p:tgtEl>
                                          <p:spTgt spid="7"/>
                                        </p:tgtEl>
                                        <p:attrNameLst>
                                          <p:attrName>style.visibility</p:attrName>
                                        </p:attrNameLst>
                                      </p:cBhvr>
                                      <p:to>
                                        <p:strVal val="visible"/>
                                      </p:to>
                                    </p:set>
                                    <p:anim calcmode="discrete" valueType="clr">
                                      <p:cBhvr override="childStyle">
                                        <p:cTn id="25" dur="80"/>
                                        <p:tgtEl>
                                          <p:spTgt spid="7"/>
                                        </p:tgtEl>
                                        <p:attrNameLst>
                                          <p:attrName>style.color</p:attrName>
                                        </p:attrNameLst>
                                      </p:cBhvr>
                                      <p:tavLst>
                                        <p:tav tm="0">
                                          <p:val>
                                            <p:clrVal>
                                              <a:schemeClr val="accent2"/>
                                            </p:clrVal>
                                          </p:val>
                                        </p:tav>
                                        <p:tav tm="50000">
                                          <p:val>
                                            <p:clrVal>
                                              <a:schemeClr val="hlink"/>
                                            </p:clrVal>
                                          </p:val>
                                        </p:tav>
                                      </p:tavLst>
                                    </p:anim>
                                    <p:anim calcmode="discrete" valueType="clr">
                                      <p:cBhvr>
                                        <p:cTn id="26" dur="80"/>
                                        <p:tgtEl>
                                          <p:spTgt spid="7"/>
                                        </p:tgtEl>
                                        <p:attrNameLst>
                                          <p:attrName>fillcolor</p:attrName>
                                        </p:attrNameLst>
                                      </p:cBhvr>
                                      <p:tavLst>
                                        <p:tav tm="0">
                                          <p:val>
                                            <p:clrVal>
                                              <a:schemeClr val="accent2"/>
                                            </p:clrVal>
                                          </p:val>
                                        </p:tav>
                                        <p:tav tm="50000">
                                          <p:val>
                                            <p:clrVal>
                                              <a:schemeClr val="hlink"/>
                                            </p:clrVal>
                                          </p:val>
                                        </p:tav>
                                      </p:tavLst>
                                    </p:anim>
                                    <p:set>
                                      <p:cBhvr>
                                        <p:cTn id="27" dur="80"/>
                                        <p:tgtEl>
                                          <p:spTgt spid="7"/>
                                        </p:tgtEl>
                                        <p:attrNameLst>
                                          <p:attrName>fill.type</p:attrName>
                                        </p:attrNameLst>
                                      </p:cBhvr>
                                      <p:to>
                                        <p:strVal val="solid"/>
                                      </p:to>
                                    </p:set>
                                  </p:childTnLst>
                                </p:cTn>
                              </p:par>
                            </p:childTnLst>
                          </p:cTn>
                        </p:par>
                      </p:childTnLst>
                    </p:cTn>
                  </p:par>
                  <p:par>
                    <p:cTn id="28" fill="hold">
                      <p:stCondLst>
                        <p:cond delay="indefinite"/>
                      </p:stCondLst>
                      <p:childTnLst>
                        <p:par>
                          <p:cTn id="29" fill="hold">
                            <p:stCondLst>
                              <p:cond delay="0"/>
                            </p:stCondLst>
                            <p:childTnLst>
                              <p:par>
                                <p:cTn id="30" presetID="53" presetClass="entr" presetSubtype="0" fill="hold" nodeType="clickEffect">
                                  <p:stCondLst>
                                    <p:cond delay="0"/>
                                  </p:stCondLst>
                                  <p:childTnLst>
                                    <p:set>
                                      <p:cBhvr>
                                        <p:cTn id="31" dur="1" fill="hold">
                                          <p:stCondLst>
                                            <p:cond delay="0"/>
                                          </p:stCondLst>
                                        </p:cTn>
                                        <p:tgtEl>
                                          <p:spTgt spid="6147"/>
                                        </p:tgtEl>
                                        <p:attrNameLst>
                                          <p:attrName>style.visibility</p:attrName>
                                        </p:attrNameLst>
                                      </p:cBhvr>
                                      <p:to>
                                        <p:strVal val="visible"/>
                                      </p:to>
                                    </p:set>
                                    <p:anim calcmode="lin" valueType="num">
                                      <p:cBhvr>
                                        <p:cTn id="32" dur="500" fill="hold"/>
                                        <p:tgtEl>
                                          <p:spTgt spid="6147"/>
                                        </p:tgtEl>
                                        <p:attrNameLst>
                                          <p:attrName>ppt_w</p:attrName>
                                        </p:attrNameLst>
                                      </p:cBhvr>
                                      <p:tavLst>
                                        <p:tav tm="0">
                                          <p:val>
                                            <p:fltVal val="0"/>
                                          </p:val>
                                        </p:tav>
                                        <p:tav tm="100000">
                                          <p:val>
                                            <p:strVal val="#ppt_w"/>
                                          </p:val>
                                        </p:tav>
                                      </p:tavLst>
                                    </p:anim>
                                    <p:anim calcmode="lin" valueType="num">
                                      <p:cBhvr>
                                        <p:cTn id="33" dur="500" fill="hold"/>
                                        <p:tgtEl>
                                          <p:spTgt spid="6147"/>
                                        </p:tgtEl>
                                        <p:attrNameLst>
                                          <p:attrName>ppt_h</p:attrName>
                                        </p:attrNameLst>
                                      </p:cBhvr>
                                      <p:tavLst>
                                        <p:tav tm="0">
                                          <p:val>
                                            <p:fltVal val="0"/>
                                          </p:val>
                                        </p:tav>
                                        <p:tav tm="100000">
                                          <p:val>
                                            <p:strVal val="#ppt_h"/>
                                          </p:val>
                                        </p:tav>
                                      </p:tavLst>
                                    </p:anim>
                                    <p:animEffect transition="in" filter="fade">
                                      <p:cBhvr>
                                        <p:cTn id="34" dur="500"/>
                                        <p:tgtEl>
                                          <p:spTgt spid="6147"/>
                                        </p:tgtEl>
                                      </p:cBhvr>
                                    </p:animEffect>
                                  </p:childTnLst>
                                </p:cTn>
                              </p:par>
                              <p:par>
                                <p:cTn id="35" presetID="53" presetClass="exit" presetSubtype="0" fill="hold" grpId="1" nodeType="withEffect">
                                  <p:stCondLst>
                                    <p:cond delay="0"/>
                                  </p:stCondLst>
                                  <p:iterate type="lt">
                                    <p:tmPct val="0"/>
                                  </p:iterate>
                                  <p:childTnLst>
                                    <p:anim calcmode="lin" valueType="num">
                                      <p:cBhvr>
                                        <p:cTn id="36" dur="500"/>
                                        <p:tgtEl>
                                          <p:spTgt spid="7"/>
                                        </p:tgtEl>
                                        <p:attrNameLst>
                                          <p:attrName>ppt_w</p:attrName>
                                        </p:attrNameLst>
                                      </p:cBhvr>
                                      <p:tavLst>
                                        <p:tav tm="0">
                                          <p:val>
                                            <p:strVal val="ppt_w"/>
                                          </p:val>
                                        </p:tav>
                                        <p:tav tm="100000">
                                          <p:val>
                                            <p:fltVal val="0"/>
                                          </p:val>
                                        </p:tav>
                                      </p:tavLst>
                                    </p:anim>
                                    <p:anim calcmode="lin" valueType="num">
                                      <p:cBhvr>
                                        <p:cTn id="37" dur="500"/>
                                        <p:tgtEl>
                                          <p:spTgt spid="7"/>
                                        </p:tgtEl>
                                        <p:attrNameLst>
                                          <p:attrName>ppt_h</p:attrName>
                                        </p:attrNameLst>
                                      </p:cBhvr>
                                      <p:tavLst>
                                        <p:tav tm="0">
                                          <p:val>
                                            <p:strVal val="ppt_h"/>
                                          </p:val>
                                        </p:tav>
                                        <p:tav tm="100000">
                                          <p:val>
                                            <p:fltVal val="0"/>
                                          </p:val>
                                        </p:tav>
                                      </p:tavLst>
                                    </p:anim>
                                    <p:animEffect transition="out" filter="fade">
                                      <p:cBhvr>
                                        <p:cTn id="38" dur="500"/>
                                        <p:tgtEl>
                                          <p:spTgt spid="7"/>
                                        </p:tgtEl>
                                      </p:cBhvr>
                                    </p:animEffect>
                                    <p:set>
                                      <p:cBhvr>
                                        <p:cTn id="39" dur="1" fill="hold">
                                          <p:stCondLst>
                                            <p:cond delay="499"/>
                                          </p:stCondLst>
                                        </p:cTn>
                                        <p:tgtEl>
                                          <p:spTgt spid="7"/>
                                        </p:tgtEl>
                                        <p:attrNameLst>
                                          <p:attrName>style.visibility</p:attrName>
                                        </p:attrNameLst>
                                      </p:cBhvr>
                                      <p:to>
                                        <p:strVal val="hidden"/>
                                      </p:to>
                                    </p:set>
                                  </p:childTnLst>
                                </p:cTn>
                              </p:par>
                            </p:childTnLst>
                          </p:cTn>
                        </p:par>
                      </p:childTnLst>
                    </p:cTn>
                  </p:par>
                  <p:par>
                    <p:cTn id="40" fill="hold">
                      <p:stCondLst>
                        <p:cond delay="indefinite"/>
                      </p:stCondLst>
                      <p:childTnLst>
                        <p:par>
                          <p:cTn id="41" fill="hold">
                            <p:stCondLst>
                              <p:cond delay="0"/>
                            </p:stCondLst>
                            <p:childTnLst>
                              <p:par>
                                <p:cTn id="42" presetID="53" presetClass="entr" presetSubtype="0" fill="hold" grpId="0" nodeType="clickEffect">
                                  <p:stCondLst>
                                    <p:cond delay="0"/>
                                  </p:stCondLst>
                                  <p:childTnLst>
                                    <p:set>
                                      <p:cBhvr>
                                        <p:cTn id="43" dur="1" fill="hold">
                                          <p:stCondLst>
                                            <p:cond delay="0"/>
                                          </p:stCondLst>
                                        </p:cTn>
                                        <p:tgtEl>
                                          <p:spTgt spid="8"/>
                                        </p:tgtEl>
                                        <p:attrNameLst>
                                          <p:attrName>style.visibility</p:attrName>
                                        </p:attrNameLst>
                                      </p:cBhvr>
                                      <p:to>
                                        <p:strVal val="visible"/>
                                      </p:to>
                                    </p:set>
                                    <p:anim calcmode="lin" valueType="num">
                                      <p:cBhvr>
                                        <p:cTn id="44" dur="500" fill="hold"/>
                                        <p:tgtEl>
                                          <p:spTgt spid="8"/>
                                        </p:tgtEl>
                                        <p:attrNameLst>
                                          <p:attrName>ppt_w</p:attrName>
                                        </p:attrNameLst>
                                      </p:cBhvr>
                                      <p:tavLst>
                                        <p:tav tm="0">
                                          <p:val>
                                            <p:fltVal val="0"/>
                                          </p:val>
                                        </p:tav>
                                        <p:tav tm="100000">
                                          <p:val>
                                            <p:strVal val="#ppt_w"/>
                                          </p:val>
                                        </p:tav>
                                      </p:tavLst>
                                    </p:anim>
                                    <p:anim calcmode="lin" valueType="num">
                                      <p:cBhvr>
                                        <p:cTn id="45" dur="500" fill="hold"/>
                                        <p:tgtEl>
                                          <p:spTgt spid="8"/>
                                        </p:tgtEl>
                                        <p:attrNameLst>
                                          <p:attrName>ppt_h</p:attrName>
                                        </p:attrNameLst>
                                      </p:cBhvr>
                                      <p:tavLst>
                                        <p:tav tm="0">
                                          <p:val>
                                            <p:fltVal val="0"/>
                                          </p:val>
                                        </p:tav>
                                        <p:tav tm="100000">
                                          <p:val>
                                            <p:strVal val="#ppt_h"/>
                                          </p:val>
                                        </p:tav>
                                      </p:tavLst>
                                    </p:anim>
                                    <p:animEffect transition="in" filter="fade">
                                      <p:cBhvr>
                                        <p:cTn id="46" dur="500"/>
                                        <p:tgtEl>
                                          <p:spTgt spid="8"/>
                                        </p:tgtEl>
                                      </p:cBhvr>
                                    </p:animEffect>
                                  </p:childTnLst>
                                </p:cTn>
                              </p:par>
                            </p:childTnLst>
                          </p:cTn>
                        </p:par>
                      </p:childTnLst>
                    </p:cTn>
                  </p:par>
                  <p:par>
                    <p:cTn id="47" fill="hold">
                      <p:stCondLst>
                        <p:cond delay="indefinite"/>
                      </p:stCondLst>
                      <p:childTnLst>
                        <p:par>
                          <p:cTn id="48" fill="hold">
                            <p:stCondLst>
                              <p:cond delay="0"/>
                            </p:stCondLst>
                            <p:childTnLst>
                              <p:par>
                                <p:cTn id="49" presetID="23" presetClass="entr" presetSubtype="16" fill="hold" nodeType="clickEffect">
                                  <p:stCondLst>
                                    <p:cond delay="0"/>
                                  </p:stCondLst>
                                  <p:childTnLst>
                                    <p:set>
                                      <p:cBhvr>
                                        <p:cTn id="50" dur="1" fill="hold">
                                          <p:stCondLst>
                                            <p:cond delay="0"/>
                                          </p:stCondLst>
                                        </p:cTn>
                                        <p:tgtEl>
                                          <p:spTgt spid="6148"/>
                                        </p:tgtEl>
                                        <p:attrNameLst>
                                          <p:attrName>style.visibility</p:attrName>
                                        </p:attrNameLst>
                                      </p:cBhvr>
                                      <p:to>
                                        <p:strVal val="visible"/>
                                      </p:to>
                                    </p:set>
                                    <p:anim calcmode="lin" valueType="num">
                                      <p:cBhvr>
                                        <p:cTn id="51" dur="500" fill="hold"/>
                                        <p:tgtEl>
                                          <p:spTgt spid="6148"/>
                                        </p:tgtEl>
                                        <p:attrNameLst>
                                          <p:attrName>ppt_w</p:attrName>
                                        </p:attrNameLst>
                                      </p:cBhvr>
                                      <p:tavLst>
                                        <p:tav tm="0">
                                          <p:val>
                                            <p:fltVal val="0"/>
                                          </p:val>
                                        </p:tav>
                                        <p:tav tm="100000">
                                          <p:val>
                                            <p:strVal val="#ppt_w"/>
                                          </p:val>
                                        </p:tav>
                                      </p:tavLst>
                                    </p:anim>
                                    <p:anim calcmode="lin" valueType="num">
                                      <p:cBhvr>
                                        <p:cTn id="52" dur="500" fill="hold"/>
                                        <p:tgtEl>
                                          <p:spTgt spid="6148"/>
                                        </p:tgtEl>
                                        <p:attrNameLst>
                                          <p:attrName>ppt_h</p:attrName>
                                        </p:attrNameLst>
                                      </p:cBhvr>
                                      <p:tavLst>
                                        <p:tav tm="0">
                                          <p:val>
                                            <p:fltVal val="0"/>
                                          </p:val>
                                        </p:tav>
                                        <p:tav tm="100000">
                                          <p:val>
                                            <p:strVal val="#ppt_h"/>
                                          </p:val>
                                        </p:tav>
                                      </p:tavLst>
                                    </p:anim>
                                  </p:childTnLst>
                                </p:cTn>
                              </p:par>
                              <p:par>
                                <p:cTn id="53" presetID="53" presetClass="exit" presetSubtype="0" fill="hold" grpId="1" nodeType="withEffect">
                                  <p:stCondLst>
                                    <p:cond delay="0"/>
                                  </p:stCondLst>
                                  <p:childTnLst>
                                    <p:anim calcmode="lin" valueType="num">
                                      <p:cBhvr>
                                        <p:cTn id="54" dur="500"/>
                                        <p:tgtEl>
                                          <p:spTgt spid="8"/>
                                        </p:tgtEl>
                                        <p:attrNameLst>
                                          <p:attrName>ppt_w</p:attrName>
                                        </p:attrNameLst>
                                      </p:cBhvr>
                                      <p:tavLst>
                                        <p:tav tm="0">
                                          <p:val>
                                            <p:strVal val="ppt_w"/>
                                          </p:val>
                                        </p:tav>
                                        <p:tav tm="100000">
                                          <p:val>
                                            <p:fltVal val="0"/>
                                          </p:val>
                                        </p:tav>
                                      </p:tavLst>
                                    </p:anim>
                                    <p:anim calcmode="lin" valueType="num">
                                      <p:cBhvr>
                                        <p:cTn id="55" dur="500"/>
                                        <p:tgtEl>
                                          <p:spTgt spid="8"/>
                                        </p:tgtEl>
                                        <p:attrNameLst>
                                          <p:attrName>ppt_h</p:attrName>
                                        </p:attrNameLst>
                                      </p:cBhvr>
                                      <p:tavLst>
                                        <p:tav tm="0">
                                          <p:val>
                                            <p:strVal val="ppt_h"/>
                                          </p:val>
                                        </p:tav>
                                        <p:tav tm="100000">
                                          <p:val>
                                            <p:fltVal val="0"/>
                                          </p:val>
                                        </p:tav>
                                      </p:tavLst>
                                    </p:anim>
                                    <p:animEffect transition="out" filter="fade">
                                      <p:cBhvr>
                                        <p:cTn id="56" dur="500"/>
                                        <p:tgtEl>
                                          <p:spTgt spid="8"/>
                                        </p:tgtEl>
                                      </p:cBhvr>
                                    </p:animEffect>
                                    <p:set>
                                      <p:cBhvr>
                                        <p:cTn id="57" dur="1" fill="hold">
                                          <p:stCondLst>
                                            <p:cond delay="499"/>
                                          </p:stCondLst>
                                        </p:cTn>
                                        <p:tgtEl>
                                          <p:spTgt spid="8"/>
                                        </p:tgtEl>
                                        <p:attrNameLst>
                                          <p:attrName>style.visibility</p:attrName>
                                        </p:attrNameLst>
                                      </p:cBhvr>
                                      <p:to>
                                        <p:strVal val="hidden"/>
                                      </p:to>
                                    </p:set>
                                  </p:childTnLst>
                                </p:cTn>
                              </p:par>
                            </p:childTnLst>
                          </p:cTn>
                        </p:par>
                      </p:childTnLst>
                    </p:cTn>
                  </p:par>
                  <p:par>
                    <p:cTn id="58" fill="hold">
                      <p:stCondLst>
                        <p:cond delay="indefinite"/>
                      </p:stCondLst>
                      <p:childTnLst>
                        <p:par>
                          <p:cTn id="59" fill="hold">
                            <p:stCondLst>
                              <p:cond delay="0"/>
                            </p:stCondLst>
                            <p:childTnLst>
                              <p:par>
                                <p:cTn id="60" presetID="27" presetClass="entr" presetSubtype="0" fill="hold" grpId="0" nodeType="clickEffect">
                                  <p:stCondLst>
                                    <p:cond delay="0"/>
                                  </p:stCondLst>
                                  <p:iterate type="lt">
                                    <p:tmPct val="50000"/>
                                  </p:iterate>
                                  <p:childTnLst>
                                    <p:set>
                                      <p:cBhvr>
                                        <p:cTn id="61" dur="1" fill="hold">
                                          <p:stCondLst>
                                            <p:cond delay="0"/>
                                          </p:stCondLst>
                                        </p:cTn>
                                        <p:tgtEl>
                                          <p:spTgt spid="9"/>
                                        </p:tgtEl>
                                        <p:attrNameLst>
                                          <p:attrName>style.visibility</p:attrName>
                                        </p:attrNameLst>
                                      </p:cBhvr>
                                      <p:to>
                                        <p:strVal val="visible"/>
                                      </p:to>
                                    </p:set>
                                    <p:anim calcmode="discrete" valueType="clr">
                                      <p:cBhvr override="childStyle">
                                        <p:cTn id="62" dur="80"/>
                                        <p:tgtEl>
                                          <p:spTgt spid="9"/>
                                        </p:tgtEl>
                                        <p:attrNameLst>
                                          <p:attrName>style.color</p:attrName>
                                        </p:attrNameLst>
                                      </p:cBhvr>
                                      <p:tavLst>
                                        <p:tav tm="0">
                                          <p:val>
                                            <p:clrVal>
                                              <a:schemeClr val="accent2"/>
                                            </p:clrVal>
                                          </p:val>
                                        </p:tav>
                                        <p:tav tm="50000">
                                          <p:val>
                                            <p:clrVal>
                                              <a:schemeClr val="hlink"/>
                                            </p:clrVal>
                                          </p:val>
                                        </p:tav>
                                      </p:tavLst>
                                    </p:anim>
                                    <p:anim calcmode="discrete" valueType="clr">
                                      <p:cBhvr>
                                        <p:cTn id="63" dur="80"/>
                                        <p:tgtEl>
                                          <p:spTgt spid="9"/>
                                        </p:tgtEl>
                                        <p:attrNameLst>
                                          <p:attrName>fillcolor</p:attrName>
                                        </p:attrNameLst>
                                      </p:cBhvr>
                                      <p:tavLst>
                                        <p:tav tm="0">
                                          <p:val>
                                            <p:clrVal>
                                              <a:schemeClr val="accent2"/>
                                            </p:clrVal>
                                          </p:val>
                                        </p:tav>
                                        <p:tav tm="50000">
                                          <p:val>
                                            <p:clrVal>
                                              <a:schemeClr val="hlink"/>
                                            </p:clrVal>
                                          </p:val>
                                        </p:tav>
                                      </p:tavLst>
                                    </p:anim>
                                    <p:set>
                                      <p:cBhvr>
                                        <p:cTn id="64" dur="80"/>
                                        <p:tgtEl>
                                          <p:spTgt spid="9"/>
                                        </p:tgtEl>
                                        <p:attrNameLst>
                                          <p:attrName>fill.type</p:attrName>
                                        </p:attrNameLst>
                                      </p:cBhvr>
                                      <p:to>
                                        <p:strVal val="solid"/>
                                      </p:to>
                                    </p:set>
                                  </p:childTnLst>
                                </p:cTn>
                              </p:par>
                            </p:childTnLst>
                          </p:cTn>
                        </p:par>
                      </p:childTnLst>
                    </p:cTn>
                  </p:par>
                  <p:par>
                    <p:cTn id="65" fill="hold">
                      <p:stCondLst>
                        <p:cond delay="indefinite"/>
                      </p:stCondLst>
                      <p:childTnLst>
                        <p:par>
                          <p:cTn id="66" fill="hold">
                            <p:stCondLst>
                              <p:cond delay="0"/>
                            </p:stCondLst>
                            <p:childTnLst>
                              <p:par>
                                <p:cTn id="67" presetID="53" presetClass="entr" presetSubtype="0" fill="hold" nodeType="clickEffect">
                                  <p:stCondLst>
                                    <p:cond delay="0"/>
                                  </p:stCondLst>
                                  <p:childTnLst>
                                    <p:set>
                                      <p:cBhvr>
                                        <p:cTn id="68" dur="1" fill="hold">
                                          <p:stCondLst>
                                            <p:cond delay="0"/>
                                          </p:stCondLst>
                                        </p:cTn>
                                        <p:tgtEl>
                                          <p:spTgt spid="6149"/>
                                        </p:tgtEl>
                                        <p:attrNameLst>
                                          <p:attrName>style.visibility</p:attrName>
                                        </p:attrNameLst>
                                      </p:cBhvr>
                                      <p:to>
                                        <p:strVal val="visible"/>
                                      </p:to>
                                    </p:set>
                                    <p:anim calcmode="lin" valueType="num">
                                      <p:cBhvr>
                                        <p:cTn id="69" dur="500" fill="hold"/>
                                        <p:tgtEl>
                                          <p:spTgt spid="6149"/>
                                        </p:tgtEl>
                                        <p:attrNameLst>
                                          <p:attrName>ppt_w</p:attrName>
                                        </p:attrNameLst>
                                      </p:cBhvr>
                                      <p:tavLst>
                                        <p:tav tm="0">
                                          <p:val>
                                            <p:fltVal val="0"/>
                                          </p:val>
                                        </p:tav>
                                        <p:tav tm="100000">
                                          <p:val>
                                            <p:strVal val="#ppt_w"/>
                                          </p:val>
                                        </p:tav>
                                      </p:tavLst>
                                    </p:anim>
                                    <p:anim calcmode="lin" valueType="num">
                                      <p:cBhvr>
                                        <p:cTn id="70" dur="500" fill="hold"/>
                                        <p:tgtEl>
                                          <p:spTgt spid="6149"/>
                                        </p:tgtEl>
                                        <p:attrNameLst>
                                          <p:attrName>ppt_h</p:attrName>
                                        </p:attrNameLst>
                                      </p:cBhvr>
                                      <p:tavLst>
                                        <p:tav tm="0">
                                          <p:val>
                                            <p:fltVal val="0"/>
                                          </p:val>
                                        </p:tav>
                                        <p:tav tm="100000">
                                          <p:val>
                                            <p:strVal val="#ppt_h"/>
                                          </p:val>
                                        </p:tav>
                                      </p:tavLst>
                                    </p:anim>
                                    <p:animEffect transition="in" filter="fade">
                                      <p:cBhvr>
                                        <p:cTn id="71" dur="500"/>
                                        <p:tgtEl>
                                          <p:spTgt spid="6149"/>
                                        </p:tgtEl>
                                      </p:cBhvr>
                                    </p:animEffect>
                                  </p:childTnLst>
                                </p:cTn>
                              </p:par>
                              <p:par>
                                <p:cTn id="72" presetID="53" presetClass="exit" presetSubtype="0" fill="hold" grpId="1" nodeType="withEffect">
                                  <p:stCondLst>
                                    <p:cond delay="0"/>
                                  </p:stCondLst>
                                  <p:iterate type="lt">
                                    <p:tmPct val="0"/>
                                  </p:iterate>
                                  <p:childTnLst>
                                    <p:anim calcmode="lin" valueType="num">
                                      <p:cBhvr>
                                        <p:cTn id="73" dur="500"/>
                                        <p:tgtEl>
                                          <p:spTgt spid="9"/>
                                        </p:tgtEl>
                                        <p:attrNameLst>
                                          <p:attrName>ppt_w</p:attrName>
                                        </p:attrNameLst>
                                      </p:cBhvr>
                                      <p:tavLst>
                                        <p:tav tm="0">
                                          <p:val>
                                            <p:strVal val="ppt_w"/>
                                          </p:val>
                                        </p:tav>
                                        <p:tav tm="100000">
                                          <p:val>
                                            <p:fltVal val="0"/>
                                          </p:val>
                                        </p:tav>
                                      </p:tavLst>
                                    </p:anim>
                                    <p:anim calcmode="lin" valueType="num">
                                      <p:cBhvr>
                                        <p:cTn id="74" dur="500"/>
                                        <p:tgtEl>
                                          <p:spTgt spid="9"/>
                                        </p:tgtEl>
                                        <p:attrNameLst>
                                          <p:attrName>ppt_h</p:attrName>
                                        </p:attrNameLst>
                                      </p:cBhvr>
                                      <p:tavLst>
                                        <p:tav tm="0">
                                          <p:val>
                                            <p:strVal val="ppt_h"/>
                                          </p:val>
                                        </p:tav>
                                        <p:tav tm="100000">
                                          <p:val>
                                            <p:fltVal val="0"/>
                                          </p:val>
                                        </p:tav>
                                      </p:tavLst>
                                    </p:anim>
                                    <p:animEffect transition="out" filter="fade">
                                      <p:cBhvr>
                                        <p:cTn id="75" dur="500"/>
                                        <p:tgtEl>
                                          <p:spTgt spid="9"/>
                                        </p:tgtEl>
                                      </p:cBhvr>
                                    </p:animEffect>
                                    <p:set>
                                      <p:cBhvr>
                                        <p:cTn id="76" dur="1" fill="hold">
                                          <p:stCondLst>
                                            <p:cond delay="499"/>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7" grpId="0"/>
      <p:bldP spid="7" grpId="1"/>
      <p:bldP spid="8" grpId="0"/>
      <p:bldP spid="8" grpId="1"/>
      <p:bldP spid="9" grpId="0"/>
      <p:bldP spid="9" grpId="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786182" y="714356"/>
            <a:ext cx="2214578" cy="714380"/>
          </a:xfrm>
        </p:spPr>
        <p:txBody>
          <a:bodyPr>
            <a:noAutofit/>
          </a:bodyPr>
          <a:lstStyle/>
          <a:p>
            <a:r>
              <a:rPr lang="ru-RU" sz="4400" b="1" dirty="0" smtClean="0"/>
              <a:t>Ребусы</a:t>
            </a:r>
            <a:endParaRPr lang="ru-RU" sz="4400" dirty="0"/>
          </a:p>
        </p:txBody>
      </p:sp>
      <p:sp>
        <p:nvSpPr>
          <p:cNvPr id="3" name="Прямоугольник 2"/>
          <p:cNvSpPr/>
          <p:nvPr/>
        </p:nvSpPr>
        <p:spPr>
          <a:xfrm>
            <a:off x="285720" y="357166"/>
            <a:ext cx="3071834" cy="769441"/>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r>
              <a:rPr lang="ru-RU" sz="4400" b="1" dirty="0" smtClean="0">
                <a:effectLst>
                  <a:outerShdw blurRad="38100" dist="38100" dir="2700000" algn="tl">
                    <a:srgbClr val="000000">
                      <a:alpha val="43137"/>
                    </a:srgbClr>
                  </a:outerShdw>
                </a:effectLst>
              </a:rPr>
              <a:t>Задание 4</a:t>
            </a:r>
          </a:p>
        </p:txBody>
      </p:sp>
      <p:pic>
        <p:nvPicPr>
          <p:cNvPr id="4" name="Рисунок 10" descr="E:\Практика\информатика\ребусы\s15.jpg"/>
          <p:cNvPicPr>
            <a:picLocks noChangeAspect="1" noChangeArrowheads="1"/>
          </p:cNvPicPr>
          <p:nvPr/>
        </p:nvPicPr>
        <p:blipFill>
          <a:blip r:embed="rId2" cstate="print"/>
          <a:srcRect/>
          <a:stretch>
            <a:fillRect/>
          </a:stretch>
        </p:blipFill>
        <p:spPr bwMode="auto">
          <a:xfrm>
            <a:off x="3357554" y="1928802"/>
            <a:ext cx="2541588" cy="1169988"/>
          </a:xfrm>
          <a:prstGeom prst="rect">
            <a:avLst/>
          </a:prstGeom>
          <a:ln>
            <a:noFill/>
          </a:ln>
          <a:effectLst>
            <a:softEdge rad="112500"/>
          </a:effectLst>
        </p:spPr>
      </p:pic>
      <p:pic>
        <p:nvPicPr>
          <p:cNvPr id="5" name="Рисунок 11" descr="E:\Практика\информатика\ребусы\s16.jpg"/>
          <p:cNvPicPr>
            <a:picLocks noChangeAspect="1" noChangeArrowheads="1"/>
          </p:cNvPicPr>
          <p:nvPr/>
        </p:nvPicPr>
        <p:blipFill>
          <a:blip r:embed="rId3" cstate="print"/>
          <a:srcRect/>
          <a:stretch>
            <a:fillRect/>
          </a:stretch>
        </p:blipFill>
        <p:spPr bwMode="auto">
          <a:xfrm>
            <a:off x="357158" y="1428736"/>
            <a:ext cx="2541588" cy="1169988"/>
          </a:xfrm>
          <a:prstGeom prst="rect">
            <a:avLst/>
          </a:prstGeom>
          <a:ln>
            <a:noFill/>
          </a:ln>
          <a:effectLst>
            <a:softEdge rad="112500"/>
          </a:effectLst>
        </p:spPr>
      </p:pic>
      <p:pic>
        <p:nvPicPr>
          <p:cNvPr id="6" name="Рисунок 12" descr="s17"/>
          <p:cNvPicPr>
            <a:picLocks noChangeAspect="1" noChangeArrowheads="1"/>
          </p:cNvPicPr>
          <p:nvPr/>
        </p:nvPicPr>
        <p:blipFill>
          <a:blip r:embed="rId4" cstate="print"/>
          <a:srcRect/>
          <a:stretch>
            <a:fillRect/>
          </a:stretch>
        </p:blipFill>
        <p:spPr bwMode="auto">
          <a:xfrm>
            <a:off x="285720" y="3143248"/>
            <a:ext cx="2543175" cy="1171575"/>
          </a:xfrm>
          <a:prstGeom prst="rect">
            <a:avLst/>
          </a:prstGeom>
          <a:ln>
            <a:noFill/>
          </a:ln>
          <a:effectLst>
            <a:softEdge rad="112500"/>
          </a:effectLst>
        </p:spPr>
      </p:pic>
      <p:pic>
        <p:nvPicPr>
          <p:cNvPr id="7" name="Рисунок 13" descr="s20"/>
          <p:cNvPicPr>
            <a:picLocks noChangeAspect="1" noChangeArrowheads="1"/>
          </p:cNvPicPr>
          <p:nvPr/>
        </p:nvPicPr>
        <p:blipFill>
          <a:blip r:embed="rId5" cstate="print"/>
          <a:srcRect/>
          <a:stretch>
            <a:fillRect/>
          </a:stretch>
        </p:blipFill>
        <p:spPr bwMode="auto">
          <a:xfrm>
            <a:off x="357158" y="5072074"/>
            <a:ext cx="2428875" cy="1123950"/>
          </a:xfrm>
          <a:prstGeom prst="rect">
            <a:avLst/>
          </a:prstGeom>
          <a:ln>
            <a:noFill/>
          </a:ln>
          <a:effectLst>
            <a:softEdge rad="112500"/>
          </a:effectLst>
        </p:spPr>
      </p:pic>
      <p:pic>
        <p:nvPicPr>
          <p:cNvPr id="8" name="Рисунок 14" descr="s21"/>
          <p:cNvPicPr>
            <a:picLocks noChangeAspect="1" noChangeArrowheads="1"/>
          </p:cNvPicPr>
          <p:nvPr/>
        </p:nvPicPr>
        <p:blipFill>
          <a:blip r:embed="rId6" cstate="print"/>
          <a:srcRect/>
          <a:stretch>
            <a:fillRect/>
          </a:stretch>
        </p:blipFill>
        <p:spPr bwMode="auto">
          <a:xfrm>
            <a:off x="6357950" y="4714884"/>
            <a:ext cx="2305050" cy="1066800"/>
          </a:xfrm>
          <a:prstGeom prst="rect">
            <a:avLst/>
          </a:prstGeom>
          <a:ln>
            <a:noFill/>
          </a:ln>
          <a:effectLst>
            <a:softEdge rad="112500"/>
          </a:effectLst>
        </p:spPr>
      </p:pic>
      <p:pic>
        <p:nvPicPr>
          <p:cNvPr id="9" name="Рисунок 15" descr="s7"/>
          <p:cNvPicPr>
            <a:picLocks noChangeAspect="1" noChangeArrowheads="1"/>
          </p:cNvPicPr>
          <p:nvPr/>
        </p:nvPicPr>
        <p:blipFill>
          <a:blip r:embed="rId7" cstate="print"/>
          <a:srcRect/>
          <a:stretch>
            <a:fillRect/>
          </a:stretch>
        </p:blipFill>
        <p:spPr bwMode="auto">
          <a:xfrm>
            <a:off x="3286116" y="3929066"/>
            <a:ext cx="2543175" cy="1171575"/>
          </a:xfrm>
          <a:prstGeom prst="rect">
            <a:avLst/>
          </a:prstGeom>
          <a:ln>
            <a:noFill/>
          </a:ln>
          <a:effectLst>
            <a:softEdge rad="112500"/>
          </a:effectLst>
        </p:spPr>
      </p:pic>
      <p:pic>
        <p:nvPicPr>
          <p:cNvPr id="10" name="Рисунок 16" descr="s9"/>
          <p:cNvPicPr>
            <a:picLocks noChangeAspect="1" noChangeArrowheads="1"/>
          </p:cNvPicPr>
          <p:nvPr/>
        </p:nvPicPr>
        <p:blipFill>
          <a:blip r:embed="rId8" cstate="print"/>
          <a:srcRect/>
          <a:stretch>
            <a:fillRect/>
          </a:stretch>
        </p:blipFill>
        <p:spPr bwMode="auto">
          <a:xfrm>
            <a:off x="6286512" y="2714620"/>
            <a:ext cx="2543175" cy="1171575"/>
          </a:xfrm>
          <a:prstGeom prst="rect">
            <a:avLst/>
          </a:prstGeom>
          <a:ln>
            <a:noFill/>
          </a:ln>
          <a:effectLst>
            <a:softEdge rad="112500"/>
          </a:effectLst>
        </p:spPr>
      </p:pic>
      <p:pic>
        <p:nvPicPr>
          <p:cNvPr id="11" name="Рисунок 17" descr="s14"/>
          <p:cNvPicPr>
            <a:picLocks noChangeAspect="1" noChangeArrowheads="1"/>
          </p:cNvPicPr>
          <p:nvPr/>
        </p:nvPicPr>
        <p:blipFill>
          <a:blip r:embed="rId9" cstate="print"/>
          <a:srcRect/>
          <a:stretch>
            <a:fillRect/>
          </a:stretch>
        </p:blipFill>
        <p:spPr bwMode="auto">
          <a:xfrm>
            <a:off x="6286512" y="714356"/>
            <a:ext cx="2543175" cy="1171575"/>
          </a:xfrm>
          <a:prstGeom prst="rect">
            <a:avLst/>
          </a:prstGeom>
          <a:ln>
            <a:noFill/>
          </a:ln>
          <a:effectLst>
            <a:softEdge rad="112500"/>
          </a:effectLst>
        </p:spPr>
      </p:pic>
      <p:sp>
        <p:nvSpPr>
          <p:cNvPr id="12" name="TextBox 11"/>
          <p:cNvSpPr txBox="1"/>
          <p:nvPr/>
        </p:nvSpPr>
        <p:spPr>
          <a:xfrm>
            <a:off x="500034" y="2428868"/>
            <a:ext cx="2286016" cy="523220"/>
          </a:xfrm>
          <a:prstGeom prst="rect">
            <a:avLst/>
          </a:prstGeom>
          <a:noFill/>
        </p:spPr>
        <p:txBody>
          <a:bodyPr wrap="square" rtlCol="0">
            <a:spAutoFit/>
          </a:bodyPr>
          <a:lstStyle/>
          <a:p>
            <a:pPr algn="ctr"/>
            <a:r>
              <a:rPr lang="ru-RU" sz="2800" dirty="0" smtClean="0"/>
              <a:t>память</a:t>
            </a:r>
            <a:endParaRPr lang="ru-RU" sz="2800" dirty="0"/>
          </a:p>
        </p:txBody>
      </p:sp>
      <p:sp>
        <p:nvSpPr>
          <p:cNvPr id="13" name="TextBox 12"/>
          <p:cNvSpPr txBox="1"/>
          <p:nvPr/>
        </p:nvSpPr>
        <p:spPr>
          <a:xfrm>
            <a:off x="571472" y="4214818"/>
            <a:ext cx="2071702" cy="523220"/>
          </a:xfrm>
          <a:prstGeom prst="rect">
            <a:avLst/>
          </a:prstGeom>
          <a:noFill/>
        </p:spPr>
        <p:txBody>
          <a:bodyPr wrap="square" rtlCol="0">
            <a:spAutoFit/>
          </a:bodyPr>
          <a:lstStyle/>
          <a:p>
            <a:pPr algn="ctr"/>
            <a:r>
              <a:rPr lang="ru-RU" sz="2800" dirty="0" smtClean="0"/>
              <a:t>интернет</a:t>
            </a:r>
            <a:endParaRPr lang="ru-RU" sz="2800" dirty="0"/>
          </a:p>
        </p:txBody>
      </p:sp>
      <p:sp>
        <p:nvSpPr>
          <p:cNvPr id="14" name="TextBox 13"/>
          <p:cNvSpPr txBox="1"/>
          <p:nvPr/>
        </p:nvSpPr>
        <p:spPr>
          <a:xfrm>
            <a:off x="428596" y="6072206"/>
            <a:ext cx="2286016" cy="523220"/>
          </a:xfrm>
          <a:prstGeom prst="rect">
            <a:avLst/>
          </a:prstGeom>
          <a:noFill/>
        </p:spPr>
        <p:txBody>
          <a:bodyPr wrap="square" rtlCol="0">
            <a:spAutoFit/>
          </a:bodyPr>
          <a:lstStyle/>
          <a:p>
            <a:pPr algn="ctr"/>
            <a:r>
              <a:rPr lang="ru-RU" sz="2800" dirty="0" smtClean="0"/>
              <a:t>накопитель</a:t>
            </a:r>
            <a:endParaRPr lang="ru-RU" sz="2800" dirty="0"/>
          </a:p>
        </p:txBody>
      </p:sp>
      <p:sp>
        <p:nvSpPr>
          <p:cNvPr id="15" name="TextBox 14"/>
          <p:cNvSpPr txBox="1"/>
          <p:nvPr/>
        </p:nvSpPr>
        <p:spPr>
          <a:xfrm>
            <a:off x="3428992" y="4929198"/>
            <a:ext cx="2214578" cy="523220"/>
          </a:xfrm>
          <a:prstGeom prst="rect">
            <a:avLst/>
          </a:prstGeom>
          <a:noFill/>
        </p:spPr>
        <p:txBody>
          <a:bodyPr wrap="square" rtlCol="0">
            <a:spAutoFit/>
          </a:bodyPr>
          <a:lstStyle/>
          <a:p>
            <a:pPr algn="ctr"/>
            <a:r>
              <a:rPr lang="ru-RU" sz="2800" dirty="0" smtClean="0"/>
              <a:t>клавиатура</a:t>
            </a:r>
            <a:endParaRPr lang="ru-RU" sz="2800" dirty="0"/>
          </a:p>
        </p:txBody>
      </p:sp>
      <p:sp>
        <p:nvSpPr>
          <p:cNvPr id="16" name="TextBox 15"/>
          <p:cNvSpPr txBox="1"/>
          <p:nvPr/>
        </p:nvSpPr>
        <p:spPr>
          <a:xfrm>
            <a:off x="6500826" y="1714488"/>
            <a:ext cx="2071702" cy="523220"/>
          </a:xfrm>
          <a:prstGeom prst="rect">
            <a:avLst/>
          </a:prstGeom>
          <a:noFill/>
        </p:spPr>
        <p:txBody>
          <a:bodyPr wrap="square" rtlCol="0">
            <a:spAutoFit/>
          </a:bodyPr>
          <a:lstStyle/>
          <a:p>
            <a:pPr algn="ctr"/>
            <a:r>
              <a:rPr lang="ru-RU" sz="2800" dirty="0" smtClean="0"/>
              <a:t>винчестер</a:t>
            </a:r>
            <a:endParaRPr lang="ru-RU" sz="2800" dirty="0"/>
          </a:p>
        </p:txBody>
      </p:sp>
      <p:sp>
        <p:nvSpPr>
          <p:cNvPr id="17" name="TextBox 16"/>
          <p:cNvSpPr txBox="1"/>
          <p:nvPr/>
        </p:nvSpPr>
        <p:spPr>
          <a:xfrm>
            <a:off x="6357950" y="3786190"/>
            <a:ext cx="2428892" cy="523220"/>
          </a:xfrm>
          <a:prstGeom prst="rect">
            <a:avLst/>
          </a:prstGeom>
          <a:noFill/>
        </p:spPr>
        <p:txBody>
          <a:bodyPr wrap="square" rtlCol="0">
            <a:spAutoFit/>
          </a:bodyPr>
          <a:lstStyle/>
          <a:p>
            <a:pPr algn="ctr"/>
            <a:r>
              <a:rPr lang="ru-RU" sz="2800" dirty="0" smtClean="0"/>
              <a:t>программист</a:t>
            </a:r>
            <a:endParaRPr lang="ru-RU" sz="2800" dirty="0"/>
          </a:p>
        </p:txBody>
      </p:sp>
      <p:sp>
        <p:nvSpPr>
          <p:cNvPr id="18" name="TextBox 17"/>
          <p:cNvSpPr txBox="1"/>
          <p:nvPr/>
        </p:nvSpPr>
        <p:spPr>
          <a:xfrm>
            <a:off x="6500826" y="5643578"/>
            <a:ext cx="2071702" cy="523220"/>
          </a:xfrm>
          <a:prstGeom prst="rect">
            <a:avLst/>
          </a:prstGeom>
          <a:noFill/>
        </p:spPr>
        <p:txBody>
          <a:bodyPr wrap="square" rtlCol="0">
            <a:spAutoFit/>
          </a:bodyPr>
          <a:lstStyle/>
          <a:p>
            <a:pPr algn="ctr"/>
            <a:r>
              <a:rPr lang="ru-RU" sz="2800" dirty="0" smtClean="0"/>
              <a:t>модем</a:t>
            </a:r>
            <a:endParaRPr lang="ru-RU" sz="2800" dirty="0"/>
          </a:p>
        </p:txBody>
      </p:sp>
      <p:sp>
        <p:nvSpPr>
          <p:cNvPr id="19" name="TextBox 18"/>
          <p:cNvSpPr txBox="1"/>
          <p:nvPr/>
        </p:nvSpPr>
        <p:spPr>
          <a:xfrm>
            <a:off x="3428992" y="2928934"/>
            <a:ext cx="2357454" cy="523220"/>
          </a:xfrm>
          <a:prstGeom prst="rect">
            <a:avLst/>
          </a:prstGeom>
          <a:noFill/>
        </p:spPr>
        <p:txBody>
          <a:bodyPr wrap="square" rtlCol="0">
            <a:spAutoFit/>
          </a:bodyPr>
          <a:lstStyle/>
          <a:p>
            <a:pPr algn="ctr"/>
            <a:r>
              <a:rPr lang="ru-RU" sz="2800" dirty="0" smtClean="0"/>
              <a:t>исполнитель</a:t>
            </a:r>
            <a:endParaRPr lang="ru-RU" sz="28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800" decel="100000"/>
                                        <p:tgtEl>
                                          <p:spTgt spid="5"/>
                                        </p:tgtEl>
                                      </p:cBhvr>
                                    </p:animEffect>
                                    <p:anim calcmode="lin" valueType="num">
                                      <p:cBhvr>
                                        <p:cTn id="8" dur="800" decel="100000" fill="hold"/>
                                        <p:tgtEl>
                                          <p:spTgt spid="5"/>
                                        </p:tgtEl>
                                        <p:attrNameLst>
                                          <p:attrName>style.rotation</p:attrName>
                                        </p:attrNameLst>
                                      </p:cBhvr>
                                      <p:tavLst>
                                        <p:tav tm="0">
                                          <p:val>
                                            <p:fltVal val="-90"/>
                                          </p:val>
                                        </p:tav>
                                        <p:tav tm="100000">
                                          <p:val>
                                            <p:fltVal val="0"/>
                                          </p:val>
                                        </p:tav>
                                      </p:tavLst>
                                    </p:anim>
                                    <p:anim calcmode="lin" valueType="num">
                                      <p:cBhvr>
                                        <p:cTn id="9" dur="800" decel="100000" fill="hold"/>
                                        <p:tgtEl>
                                          <p:spTgt spid="5"/>
                                        </p:tgtEl>
                                        <p:attrNameLst>
                                          <p:attrName>ppt_x</p:attrName>
                                        </p:attrNameLst>
                                      </p:cBhvr>
                                      <p:tavLst>
                                        <p:tav tm="0">
                                          <p:val>
                                            <p:strVal val="#ppt_x+0.4"/>
                                          </p:val>
                                        </p:tav>
                                        <p:tav tm="100000">
                                          <p:val>
                                            <p:strVal val="#ppt_x-0.05"/>
                                          </p:val>
                                        </p:tav>
                                      </p:tavLst>
                                    </p:anim>
                                    <p:anim calcmode="lin" valueType="num">
                                      <p:cBhvr>
                                        <p:cTn id="10" dur="800" decel="100000" fill="hold"/>
                                        <p:tgtEl>
                                          <p:spTgt spid="5"/>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5"/>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5"/>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1" presetClass="entr" presetSubtype="0" fill="hold" grpId="0" nodeType="clickEffect">
                                  <p:stCondLst>
                                    <p:cond delay="0"/>
                                  </p:stCondLst>
                                  <p:iterate type="lt">
                                    <p:tmPct val="10000"/>
                                  </p:iterate>
                                  <p:childTnLst>
                                    <p:set>
                                      <p:cBhvr>
                                        <p:cTn id="16" dur="1" fill="hold">
                                          <p:stCondLst>
                                            <p:cond delay="0"/>
                                          </p:stCondLst>
                                        </p:cTn>
                                        <p:tgtEl>
                                          <p:spTgt spid="12"/>
                                        </p:tgtEl>
                                        <p:attrNameLst>
                                          <p:attrName>style.visibility</p:attrName>
                                        </p:attrNameLst>
                                      </p:cBhvr>
                                      <p:to>
                                        <p:strVal val="visible"/>
                                      </p:to>
                                    </p:set>
                                    <p:anim calcmode="lin" valueType="num">
                                      <p:cBhvr>
                                        <p:cTn id="17"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12"/>
                                        </p:tgtEl>
                                        <p:attrNameLst>
                                          <p:attrName>ppt_y</p:attrName>
                                        </p:attrNameLst>
                                      </p:cBhvr>
                                      <p:tavLst>
                                        <p:tav tm="0">
                                          <p:val>
                                            <p:strVal val="#ppt_y"/>
                                          </p:val>
                                        </p:tav>
                                        <p:tav tm="100000">
                                          <p:val>
                                            <p:strVal val="#ppt_y"/>
                                          </p:val>
                                        </p:tav>
                                      </p:tavLst>
                                    </p:anim>
                                    <p:anim calcmode="lin" valueType="num">
                                      <p:cBhvr>
                                        <p:cTn id="19"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12"/>
                                        </p:tgtEl>
                                      </p:cBhvr>
                                    </p:animEffect>
                                  </p:childTnLst>
                                </p:cTn>
                              </p:par>
                            </p:childTnLst>
                          </p:cTn>
                        </p:par>
                      </p:childTnLst>
                    </p:cTn>
                  </p:par>
                  <p:par>
                    <p:cTn id="22" fill="hold">
                      <p:stCondLst>
                        <p:cond delay="indefinite"/>
                      </p:stCondLst>
                      <p:childTnLst>
                        <p:par>
                          <p:cTn id="23" fill="hold">
                            <p:stCondLst>
                              <p:cond delay="0"/>
                            </p:stCondLst>
                            <p:childTnLst>
                              <p:par>
                                <p:cTn id="24" presetID="30" presetClass="entr" presetSubtype="0" fill="hold" nodeType="click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fade">
                                      <p:cBhvr>
                                        <p:cTn id="26" dur="800" decel="100000"/>
                                        <p:tgtEl>
                                          <p:spTgt spid="4"/>
                                        </p:tgtEl>
                                      </p:cBhvr>
                                    </p:animEffect>
                                    <p:anim calcmode="lin" valueType="num">
                                      <p:cBhvr>
                                        <p:cTn id="27" dur="800" decel="100000" fill="hold"/>
                                        <p:tgtEl>
                                          <p:spTgt spid="4"/>
                                        </p:tgtEl>
                                        <p:attrNameLst>
                                          <p:attrName>style.rotation</p:attrName>
                                        </p:attrNameLst>
                                      </p:cBhvr>
                                      <p:tavLst>
                                        <p:tav tm="0">
                                          <p:val>
                                            <p:fltVal val="-90"/>
                                          </p:val>
                                        </p:tav>
                                        <p:tav tm="100000">
                                          <p:val>
                                            <p:fltVal val="0"/>
                                          </p:val>
                                        </p:tav>
                                      </p:tavLst>
                                    </p:anim>
                                    <p:anim calcmode="lin" valueType="num">
                                      <p:cBhvr>
                                        <p:cTn id="28" dur="800" decel="100000" fill="hold"/>
                                        <p:tgtEl>
                                          <p:spTgt spid="4"/>
                                        </p:tgtEl>
                                        <p:attrNameLst>
                                          <p:attrName>ppt_x</p:attrName>
                                        </p:attrNameLst>
                                      </p:cBhvr>
                                      <p:tavLst>
                                        <p:tav tm="0">
                                          <p:val>
                                            <p:strVal val="#ppt_x+0.4"/>
                                          </p:val>
                                        </p:tav>
                                        <p:tav tm="100000">
                                          <p:val>
                                            <p:strVal val="#ppt_x-0.05"/>
                                          </p:val>
                                        </p:tav>
                                      </p:tavLst>
                                    </p:anim>
                                    <p:anim calcmode="lin" valueType="num">
                                      <p:cBhvr>
                                        <p:cTn id="29" dur="800" decel="100000" fill="hold"/>
                                        <p:tgtEl>
                                          <p:spTgt spid="4"/>
                                        </p:tgtEl>
                                        <p:attrNameLst>
                                          <p:attrName>ppt_y</p:attrName>
                                        </p:attrNameLst>
                                      </p:cBhvr>
                                      <p:tavLst>
                                        <p:tav tm="0">
                                          <p:val>
                                            <p:strVal val="#ppt_y-0.4"/>
                                          </p:val>
                                        </p:tav>
                                        <p:tav tm="100000">
                                          <p:val>
                                            <p:strVal val="#ppt_y+0.1"/>
                                          </p:val>
                                        </p:tav>
                                      </p:tavLst>
                                    </p:anim>
                                    <p:anim calcmode="lin" valueType="num">
                                      <p:cBhvr>
                                        <p:cTn id="30" dur="200" accel="100000" fill="hold">
                                          <p:stCondLst>
                                            <p:cond delay="800"/>
                                          </p:stCondLst>
                                        </p:cTn>
                                        <p:tgtEl>
                                          <p:spTgt spid="4"/>
                                        </p:tgtEl>
                                        <p:attrNameLst>
                                          <p:attrName>ppt_x</p:attrName>
                                        </p:attrNameLst>
                                      </p:cBhvr>
                                      <p:tavLst>
                                        <p:tav tm="0">
                                          <p:val>
                                            <p:strVal val="#ppt_x-0.05"/>
                                          </p:val>
                                        </p:tav>
                                        <p:tav tm="100000">
                                          <p:val>
                                            <p:strVal val="#ppt_x"/>
                                          </p:val>
                                        </p:tav>
                                      </p:tavLst>
                                    </p:anim>
                                    <p:anim calcmode="lin" valueType="num">
                                      <p:cBhvr>
                                        <p:cTn id="31" dur="200" accel="100000" fill="hold">
                                          <p:stCondLst>
                                            <p:cond delay="800"/>
                                          </p:stCondLst>
                                        </p:cTn>
                                        <p:tgtEl>
                                          <p:spTgt spid="4"/>
                                        </p:tgtEl>
                                        <p:attrNameLst>
                                          <p:attrName>ppt_y</p:attrName>
                                        </p:attrNameLst>
                                      </p:cBhvr>
                                      <p:tavLst>
                                        <p:tav tm="0">
                                          <p:val>
                                            <p:strVal val="#ppt_y+0.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41" presetClass="entr" presetSubtype="0" fill="hold" grpId="0" nodeType="clickEffect">
                                  <p:stCondLst>
                                    <p:cond delay="0"/>
                                  </p:stCondLst>
                                  <p:iterate type="lt">
                                    <p:tmPct val="10000"/>
                                  </p:iterate>
                                  <p:childTnLst>
                                    <p:set>
                                      <p:cBhvr>
                                        <p:cTn id="35" dur="1" fill="hold">
                                          <p:stCondLst>
                                            <p:cond delay="0"/>
                                          </p:stCondLst>
                                        </p:cTn>
                                        <p:tgtEl>
                                          <p:spTgt spid="19"/>
                                        </p:tgtEl>
                                        <p:attrNameLst>
                                          <p:attrName>style.visibility</p:attrName>
                                        </p:attrNameLst>
                                      </p:cBhvr>
                                      <p:to>
                                        <p:strVal val="visible"/>
                                      </p:to>
                                    </p:set>
                                    <p:anim calcmode="lin" valueType="num">
                                      <p:cBhvr>
                                        <p:cTn id="36"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37" dur="500" fill="hold"/>
                                        <p:tgtEl>
                                          <p:spTgt spid="19"/>
                                        </p:tgtEl>
                                        <p:attrNameLst>
                                          <p:attrName>ppt_y</p:attrName>
                                        </p:attrNameLst>
                                      </p:cBhvr>
                                      <p:tavLst>
                                        <p:tav tm="0">
                                          <p:val>
                                            <p:strVal val="#ppt_y"/>
                                          </p:val>
                                        </p:tav>
                                        <p:tav tm="100000">
                                          <p:val>
                                            <p:strVal val="#ppt_y"/>
                                          </p:val>
                                        </p:tav>
                                      </p:tavLst>
                                    </p:anim>
                                    <p:anim calcmode="lin" valueType="num">
                                      <p:cBhvr>
                                        <p:cTn id="38"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39"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40" dur="500" tmFilter="0,0; .5, 1; 1, 1"/>
                                        <p:tgtEl>
                                          <p:spTgt spid="19"/>
                                        </p:tgtEl>
                                      </p:cBhvr>
                                    </p:animEffect>
                                  </p:childTnLst>
                                </p:cTn>
                              </p:par>
                            </p:childTnLst>
                          </p:cTn>
                        </p:par>
                      </p:childTnLst>
                    </p:cTn>
                  </p:par>
                  <p:par>
                    <p:cTn id="41" fill="hold">
                      <p:stCondLst>
                        <p:cond delay="indefinite"/>
                      </p:stCondLst>
                      <p:childTnLst>
                        <p:par>
                          <p:cTn id="42" fill="hold">
                            <p:stCondLst>
                              <p:cond delay="0"/>
                            </p:stCondLst>
                            <p:childTnLst>
                              <p:par>
                                <p:cTn id="43" presetID="30" presetClass="entr" presetSubtype="0" fill="hold" nodeType="clickEffect">
                                  <p:stCondLst>
                                    <p:cond delay="0"/>
                                  </p:stCondLst>
                                  <p:childTnLst>
                                    <p:set>
                                      <p:cBhvr>
                                        <p:cTn id="44" dur="1" fill="hold">
                                          <p:stCondLst>
                                            <p:cond delay="0"/>
                                          </p:stCondLst>
                                        </p:cTn>
                                        <p:tgtEl>
                                          <p:spTgt spid="10"/>
                                        </p:tgtEl>
                                        <p:attrNameLst>
                                          <p:attrName>style.visibility</p:attrName>
                                        </p:attrNameLst>
                                      </p:cBhvr>
                                      <p:to>
                                        <p:strVal val="visible"/>
                                      </p:to>
                                    </p:set>
                                    <p:animEffect transition="in" filter="fade">
                                      <p:cBhvr>
                                        <p:cTn id="45" dur="800" decel="100000"/>
                                        <p:tgtEl>
                                          <p:spTgt spid="10"/>
                                        </p:tgtEl>
                                      </p:cBhvr>
                                    </p:animEffect>
                                    <p:anim calcmode="lin" valueType="num">
                                      <p:cBhvr>
                                        <p:cTn id="46" dur="800" decel="100000" fill="hold"/>
                                        <p:tgtEl>
                                          <p:spTgt spid="10"/>
                                        </p:tgtEl>
                                        <p:attrNameLst>
                                          <p:attrName>style.rotation</p:attrName>
                                        </p:attrNameLst>
                                      </p:cBhvr>
                                      <p:tavLst>
                                        <p:tav tm="0">
                                          <p:val>
                                            <p:fltVal val="-90"/>
                                          </p:val>
                                        </p:tav>
                                        <p:tav tm="100000">
                                          <p:val>
                                            <p:fltVal val="0"/>
                                          </p:val>
                                        </p:tav>
                                      </p:tavLst>
                                    </p:anim>
                                    <p:anim calcmode="lin" valueType="num">
                                      <p:cBhvr>
                                        <p:cTn id="47" dur="800" decel="100000" fill="hold"/>
                                        <p:tgtEl>
                                          <p:spTgt spid="10"/>
                                        </p:tgtEl>
                                        <p:attrNameLst>
                                          <p:attrName>ppt_x</p:attrName>
                                        </p:attrNameLst>
                                      </p:cBhvr>
                                      <p:tavLst>
                                        <p:tav tm="0">
                                          <p:val>
                                            <p:strVal val="#ppt_x+0.4"/>
                                          </p:val>
                                        </p:tav>
                                        <p:tav tm="100000">
                                          <p:val>
                                            <p:strVal val="#ppt_x-0.05"/>
                                          </p:val>
                                        </p:tav>
                                      </p:tavLst>
                                    </p:anim>
                                    <p:anim calcmode="lin" valueType="num">
                                      <p:cBhvr>
                                        <p:cTn id="48" dur="800" decel="100000" fill="hold"/>
                                        <p:tgtEl>
                                          <p:spTgt spid="10"/>
                                        </p:tgtEl>
                                        <p:attrNameLst>
                                          <p:attrName>ppt_y</p:attrName>
                                        </p:attrNameLst>
                                      </p:cBhvr>
                                      <p:tavLst>
                                        <p:tav tm="0">
                                          <p:val>
                                            <p:strVal val="#ppt_y-0.4"/>
                                          </p:val>
                                        </p:tav>
                                        <p:tav tm="100000">
                                          <p:val>
                                            <p:strVal val="#ppt_y+0.1"/>
                                          </p:val>
                                        </p:tav>
                                      </p:tavLst>
                                    </p:anim>
                                    <p:anim calcmode="lin" valueType="num">
                                      <p:cBhvr>
                                        <p:cTn id="49" dur="200" accel="100000" fill="hold">
                                          <p:stCondLst>
                                            <p:cond delay="800"/>
                                          </p:stCondLst>
                                        </p:cTn>
                                        <p:tgtEl>
                                          <p:spTgt spid="10"/>
                                        </p:tgtEl>
                                        <p:attrNameLst>
                                          <p:attrName>ppt_x</p:attrName>
                                        </p:attrNameLst>
                                      </p:cBhvr>
                                      <p:tavLst>
                                        <p:tav tm="0">
                                          <p:val>
                                            <p:strVal val="#ppt_x-0.05"/>
                                          </p:val>
                                        </p:tav>
                                        <p:tav tm="100000">
                                          <p:val>
                                            <p:strVal val="#ppt_x"/>
                                          </p:val>
                                        </p:tav>
                                      </p:tavLst>
                                    </p:anim>
                                    <p:anim calcmode="lin" valueType="num">
                                      <p:cBhvr>
                                        <p:cTn id="50" dur="200" accel="100000" fill="hold">
                                          <p:stCondLst>
                                            <p:cond delay="800"/>
                                          </p:stCondLst>
                                        </p:cTn>
                                        <p:tgtEl>
                                          <p:spTgt spid="10"/>
                                        </p:tgtEl>
                                        <p:attrNameLst>
                                          <p:attrName>ppt_y</p:attrName>
                                        </p:attrNameLst>
                                      </p:cBhvr>
                                      <p:tavLst>
                                        <p:tav tm="0">
                                          <p:val>
                                            <p:strVal val="#ppt_y+0.1"/>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41" presetClass="entr" presetSubtype="0" fill="hold" grpId="0" nodeType="clickEffect">
                                  <p:stCondLst>
                                    <p:cond delay="0"/>
                                  </p:stCondLst>
                                  <p:iterate type="lt">
                                    <p:tmPct val="10000"/>
                                  </p:iterate>
                                  <p:childTnLst>
                                    <p:set>
                                      <p:cBhvr>
                                        <p:cTn id="54" dur="1" fill="hold">
                                          <p:stCondLst>
                                            <p:cond delay="0"/>
                                          </p:stCondLst>
                                        </p:cTn>
                                        <p:tgtEl>
                                          <p:spTgt spid="17"/>
                                        </p:tgtEl>
                                        <p:attrNameLst>
                                          <p:attrName>style.visibility</p:attrName>
                                        </p:attrNameLst>
                                      </p:cBhvr>
                                      <p:to>
                                        <p:strVal val="visible"/>
                                      </p:to>
                                    </p:set>
                                    <p:anim calcmode="lin" valueType="num">
                                      <p:cBhvr>
                                        <p:cTn id="55"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56" dur="500" fill="hold"/>
                                        <p:tgtEl>
                                          <p:spTgt spid="17"/>
                                        </p:tgtEl>
                                        <p:attrNameLst>
                                          <p:attrName>ppt_y</p:attrName>
                                        </p:attrNameLst>
                                      </p:cBhvr>
                                      <p:tavLst>
                                        <p:tav tm="0">
                                          <p:val>
                                            <p:strVal val="#ppt_y"/>
                                          </p:val>
                                        </p:tav>
                                        <p:tav tm="100000">
                                          <p:val>
                                            <p:strVal val="#ppt_y"/>
                                          </p:val>
                                        </p:tav>
                                      </p:tavLst>
                                    </p:anim>
                                    <p:anim calcmode="lin" valueType="num">
                                      <p:cBhvr>
                                        <p:cTn id="57"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58"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59" dur="500" tmFilter="0,0; .5, 1; 1, 1"/>
                                        <p:tgtEl>
                                          <p:spTgt spid="17"/>
                                        </p:tgtEl>
                                      </p:cBhvr>
                                    </p:animEffect>
                                  </p:childTnLst>
                                </p:cTn>
                              </p:par>
                            </p:childTnLst>
                          </p:cTn>
                        </p:par>
                      </p:childTnLst>
                    </p:cTn>
                  </p:par>
                  <p:par>
                    <p:cTn id="60" fill="hold">
                      <p:stCondLst>
                        <p:cond delay="indefinite"/>
                      </p:stCondLst>
                      <p:childTnLst>
                        <p:par>
                          <p:cTn id="61" fill="hold">
                            <p:stCondLst>
                              <p:cond delay="0"/>
                            </p:stCondLst>
                            <p:childTnLst>
                              <p:par>
                                <p:cTn id="62" presetID="30" presetClass="entr" presetSubtype="0" fill="hold" nodeType="clickEffect">
                                  <p:stCondLst>
                                    <p:cond delay="0"/>
                                  </p:stCondLst>
                                  <p:childTnLst>
                                    <p:set>
                                      <p:cBhvr>
                                        <p:cTn id="63" dur="1" fill="hold">
                                          <p:stCondLst>
                                            <p:cond delay="0"/>
                                          </p:stCondLst>
                                        </p:cTn>
                                        <p:tgtEl>
                                          <p:spTgt spid="6"/>
                                        </p:tgtEl>
                                        <p:attrNameLst>
                                          <p:attrName>style.visibility</p:attrName>
                                        </p:attrNameLst>
                                      </p:cBhvr>
                                      <p:to>
                                        <p:strVal val="visible"/>
                                      </p:to>
                                    </p:set>
                                    <p:animEffect transition="in" filter="fade">
                                      <p:cBhvr>
                                        <p:cTn id="64" dur="800" decel="100000"/>
                                        <p:tgtEl>
                                          <p:spTgt spid="6"/>
                                        </p:tgtEl>
                                      </p:cBhvr>
                                    </p:animEffect>
                                    <p:anim calcmode="lin" valueType="num">
                                      <p:cBhvr>
                                        <p:cTn id="65" dur="800" decel="100000" fill="hold"/>
                                        <p:tgtEl>
                                          <p:spTgt spid="6"/>
                                        </p:tgtEl>
                                        <p:attrNameLst>
                                          <p:attrName>style.rotation</p:attrName>
                                        </p:attrNameLst>
                                      </p:cBhvr>
                                      <p:tavLst>
                                        <p:tav tm="0">
                                          <p:val>
                                            <p:fltVal val="-90"/>
                                          </p:val>
                                        </p:tav>
                                        <p:tav tm="100000">
                                          <p:val>
                                            <p:fltVal val="0"/>
                                          </p:val>
                                        </p:tav>
                                      </p:tavLst>
                                    </p:anim>
                                    <p:anim calcmode="lin" valueType="num">
                                      <p:cBhvr>
                                        <p:cTn id="66" dur="800" decel="100000" fill="hold"/>
                                        <p:tgtEl>
                                          <p:spTgt spid="6"/>
                                        </p:tgtEl>
                                        <p:attrNameLst>
                                          <p:attrName>ppt_x</p:attrName>
                                        </p:attrNameLst>
                                      </p:cBhvr>
                                      <p:tavLst>
                                        <p:tav tm="0">
                                          <p:val>
                                            <p:strVal val="#ppt_x+0.4"/>
                                          </p:val>
                                        </p:tav>
                                        <p:tav tm="100000">
                                          <p:val>
                                            <p:strVal val="#ppt_x-0.05"/>
                                          </p:val>
                                        </p:tav>
                                      </p:tavLst>
                                    </p:anim>
                                    <p:anim calcmode="lin" valueType="num">
                                      <p:cBhvr>
                                        <p:cTn id="67" dur="800" decel="100000" fill="hold"/>
                                        <p:tgtEl>
                                          <p:spTgt spid="6"/>
                                        </p:tgtEl>
                                        <p:attrNameLst>
                                          <p:attrName>ppt_y</p:attrName>
                                        </p:attrNameLst>
                                      </p:cBhvr>
                                      <p:tavLst>
                                        <p:tav tm="0">
                                          <p:val>
                                            <p:strVal val="#ppt_y-0.4"/>
                                          </p:val>
                                        </p:tav>
                                        <p:tav tm="100000">
                                          <p:val>
                                            <p:strVal val="#ppt_y+0.1"/>
                                          </p:val>
                                        </p:tav>
                                      </p:tavLst>
                                    </p:anim>
                                    <p:anim calcmode="lin" valueType="num">
                                      <p:cBhvr>
                                        <p:cTn id="68" dur="200" accel="100000" fill="hold">
                                          <p:stCondLst>
                                            <p:cond delay="800"/>
                                          </p:stCondLst>
                                        </p:cTn>
                                        <p:tgtEl>
                                          <p:spTgt spid="6"/>
                                        </p:tgtEl>
                                        <p:attrNameLst>
                                          <p:attrName>ppt_x</p:attrName>
                                        </p:attrNameLst>
                                      </p:cBhvr>
                                      <p:tavLst>
                                        <p:tav tm="0">
                                          <p:val>
                                            <p:strVal val="#ppt_x-0.05"/>
                                          </p:val>
                                        </p:tav>
                                        <p:tav tm="100000">
                                          <p:val>
                                            <p:strVal val="#ppt_x"/>
                                          </p:val>
                                        </p:tav>
                                      </p:tavLst>
                                    </p:anim>
                                    <p:anim calcmode="lin" valueType="num">
                                      <p:cBhvr>
                                        <p:cTn id="69" dur="200" accel="100000" fill="hold">
                                          <p:stCondLst>
                                            <p:cond delay="800"/>
                                          </p:stCondLst>
                                        </p:cTn>
                                        <p:tgtEl>
                                          <p:spTgt spid="6"/>
                                        </p:tgtEl>
                                        <p:attrNameLst>
                                          <p:attrName>ppt_y</p:attrName>
                                        </p:attrNameLst>
                                      </p:cBhvr>
                                      <p:tavLst>
                                        <p:tav tm="0">
                                          <p:val>
                                            <p:strVal val="#ppt_y+0.1"/>
                                          </p:val>
                                        </p:tav>
                                        <p:tav tm="100000">
                                          <p:val>
                                            <p:strVal val="#ppt_y"/>
                                          </p:val>
                                        </p:tav>
                                      </p:tavLst>
                                    </p:anim>
                                  </p:childTnLst>
                                </p:cTn>
                              </p:par>
                            </p:childTnLst>
                          </p:cTn>
                        </p:par>
                      </p:childTnLst>
                    </p:cTn>
                  </p:par>
                  <p:par>
                    <p:cTn id="70" fill="hold">
                      <p:stCondLst>
                        <p:cond delay="indefinite"/>
                      </p:stCondLst>
                      <p:childTnLst>
                        <p:par>
                          <p:cTn id="71" fill="hold">
                            <p:stCondLst>
                              <p:cond delay="0"/>
                            </p:stCondLst>
                            <p:childTnLst>
                              <p:par>
                                <p:cTn id="72" presetID="41" presetClass="entr" presetSubtype="0" fill="hold" grpId="0" nodeType="clickEffect">
                                  <p:stCondLst>
                                    <p:cond delay="0"/>
                                  </p:stCondLst>
                                  <p:iterate type="lt">
                                    <p:tmPct val="10000"/>
                                  </p:iterate>
                                  <p:childTnLst>
                                    <p:set>
                                      <p:cBhvr>
                                        <p:cTn id="73" dur="1" fill="hold">
                                          <p:stCondLst>
                                            <p:cond delay="0"/>
                                          </p:stCondLst>
                                        </p:cTn>
                                        <p:tgtEl>
                                          <p:spTgt spid="13"/>
                                        </p:tgtEl>
                                        <p:attrNameLst>
                                          <p:attrName>style.visibility</p:attrName>
                                        </p:attrNameLst>
                                      </p:cBhvr>
                                      <p:to>
                                        <p:strVal val="visible"/>
                                      </p:to>
                                    </p:set>
                                    <p:anim calcmode="lin" valueType="num">
                                      <p:cBhvr>
                                        <p:cTn id="74"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75" dur="500" fill="hold"/>
                                        <p:tgtEl>
                                          <p:spTgt spid="13"/>
                                        </p:tgtEl>
                                        <p:attrNameLst>
                                          <p:attrName>ppt_y</p:attrName>
                                        </p:attrNameLst>
                                      </p:cBhvr>
                                      <p:tavLst>
                                        <p:tav tm="0">
                                          <p:val>
                                            <p:strVal val="#ppt_y"/>
                                          </p:val>
                                        </p:tav>
                                        <p:tav tm="100000">
                                          <p:val>
                                            <p:strVal val="#ppt_y"/>
                                          </p:val>
                                        </p:tav>
                                      </p:tavLst>
                                    </p:anim>
                                    <p:anim calcmode="lin" valueType="num">
                                      <p:cBhvr>
                                        <p:cTn id="76"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77"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78" dur="500" tmFilter="0,0; .5, 1; 1, 1"/>
                                        <p:tgtEl>
                                          <p:spTgt spid="13"/>
                                        </p:tgtEl>
                                      </p:cBhvr>
                                    </p:animEffect>
                                  </p:childTnLst>
                                </p:cTn>
                              </p:par>
                            </p:childTnLst>
                          </p:cTn>
                        </p:par>
                      </p:childTnLst>
                    </p:cTn>
                  </p:par>
                  <p:par>
                    <p:cTn id="79" fill="hold">
                      <p:stCondLst>
                        <p:cond delay="indefinite"/>
                      </p:stCondLst>
                      <p:childTnLst>
                        <p:par>
                          <p:cTn id="80" fill="hold">
                            <p:stCondLst>
                              <p:cond delay="0"/>
                            </p:stCondLst>
                            <p:childTnLst>
                              <p:par>
                                <p:cTn id="81" presetID="30" presetClass="entr" presetSubtype="0" fill="hold" nodeType="clickEffect">
                                  <p:stCondLst>
                                    <p:cond delay="0"/>
                                  </p:stCondLst>
                                  <p:childTnLst>
                                    <p:set>
                                      <p:cBhvr>
                                        <p:cTn id="82" dur="1" fill="hold">
                                          <p:stCondLst>
                                            <p:cond delay="0"/>
                                          </p:stCondLst>
                                        </p:cTn>
                                        <p:tgtEl>
                                          <p:spTgt spid="11"/>
                                        </p:tgtEl>
                                        <p:attrNameLst>
                                          <p:attrName>style.visibility</p:attrName>
                                        </p:attrNameLst>
                                      </p:cBhvr>
                                      <p:to>
                                        <p:strVal val="visible"/>
                                      </p:to>
                                    </p:set>
                                    <p:animEffect transition="in" filter="fade">
                                      <p:cBhvr>
                                        <p:cTn id="83" dur="800" decel="100000"/>
                                        <p:tgtEl>
                                          <p:spTgt spid="11"/>
                                        </p:tgtEl>
                                      </p:cBhvr>
                                    </p:animEffect>
                                    <p:anim calcmode="lin" valueType="num">
                                      <p:cBhvr>
                                        <p:cTn id="84" dur="800" decel="100000" fill="hold"/>
                                        <p:tgtEl>
                                          <p:spTgt spid="11"/>
                                        </p:tgtEl>
                                        <p:attrNameLst>
                                          <p:attrName>style.rotation</p:attrName>
                                        </p:attrNameLst>
                                      </p:cBhvr>
                                      <p:tavLst>
                                        <p:tav tm="0">
                                          <p:val>
                                            <p:fltVal val="-90"/>
                                          </p:val>
                                        </p:tav>
                                        <p:tav tm="100000">
                                          <p:val>
                                            <p:fltVal val="0"/>
                                          </p:val>
                                        </p:tav>
                                      </p:tavLst>
                                    </p:anim>
                                    <p:anim calcmode="lin" valueType="num">
                                      <p:cBhvr>
                                        <p:cTn id="85" dur="800" decel="100000" fill="hold"/>
                                        <p:tgtEl>
                                          <p:spTgt spid="11"/>
                                        </p:tgtEl>
                                        <p:attrNameLst>
                                          <p:attrName>ppt_x</p:attrName>
                                        </p:attrNameLst>
                                      </p:cBhvr>
                                      <p:tavLst>
                                        <p:tav tm="0">
                                          <p:val>
                                            <p:strVal val="#ppt_x+0.4"/>
                                          </p:val>
                                        </p:tav>
                                        <p:tav tm="100000">
                                          <p:val>
                                            <p:strVal val="#ppt_x-0.05"/>
                                          </p:val>
                                        </p:tav>
                                      </p:tavLst>
                                    </p:anim>
                                    <p:anim calcmode="lin" valueType="num">
                                      <p:cBhvr>
                                        <p:cTn id="86" dur="800" decel="100000" fill="hold"/>
                                        <p:tgtEl>
                                          <p:spTgt spid="11"/>
                                        </p:tgtEl>
                                        <p:attrNameLst>
                                          <p:attrName>ppt_y</p:attrName>
                                        </p:attrNameLst>
                                      </p:cBhvr>
                                      <p:tavLst>
                                        <p:tav tm="0">
                                          <p:val>
                                            <p:strVal val="#ppt_y-0.4"/>
                                          </p:val>
                                        </p:tav>
                                        <p:tav tm="100000">
                                          <p:val>
                                            <p:strVal val="#ppt_y+0.1"/>
                                          </p:val>
                                        </p:tav>
                                      </p:tavLst>
                                    </p:anim>
                                    <p:anim calcmode="lin" valueType="num">
                                      <p:cBhvr>
                                        <p:cTn id="87" dur="200" accel="100000" fill="hold">
                                          <p:stCondLst>
                                            <p:cond delay="800"/>
                                          </p:stCondLst>
                                        </p:cTn>
                                        <p:tgtEl>
                                          <p:spTgt spid="11"/>
                                        </p:tgtEl>
                                        <p:attrNameLst>
                                          <p:attrName>ppt_x</p:attrName>
                                        </p:attrNameLst>
                                      </p:cBhvr>
                                      <p:tavLst>
                                        <p:tav tm="0">
                                          <p:val>
                                            <p:strVal val="#ppt_x-0.05"/>
                                          </p:val>
                                        </p:tav>
                                        <p:tav tm="100000">
                                          <p:val>
                                            <p:strVal val="#ppt_x"/>
                                          </p:val>
                                        </p:tav>
                                      </p:tavLst>
                                    </p:anim>
                                    <p:anim calcmode="lin" valueType="num">
                                      <p:cBhvr>
                                        <p:cTn id="88" dur="200" accel="100000" fill="hold">
                                          <p:stCondLst>
                                            <p:cond delay="800"/>
                                          </p:stCondLst>
                                        </p:cTn>
                                        <p:tgtEl>
                                          <p:spTgt spid="11"/>
                                        </p:tgtEl>
                                        <p:attrNameLst>
                                          <p:attrName>ppt_y</p:attrName>
                                        </p:attrNameLst>
                                      </p:cBhvr>
                                      <p:tavLst>
                                        <p:tav tm="0">
                                          <p:val>
                                            <p:strVal val="#ppt_y+0.1"/>
                                          </p:val>
                                        </p:tav>
                                        <p:tav tm="100000">
                                          <p:val>
                                            <p:strVal val="#ppt_y"/>
                                          </p:val>
                                        </p:tav>
                                      </p:tavLst>
                                    </p:anim>
                                  </p:childTnLst>
                                </p:cTn>
                              </p:par>
                            </p:childTnLst>
                          </p:cTn>
                        </p:par>
                      </p:childTnLst>
                    </p:cTn>
                  </p:par>
                  <p:par>
                    <p:cTn id="89" fill="hold">
                      <p:stCondLst>
                        <p:cond delay="indefinite"/>
                      </p:stCondLst>
                      <p:childTnLst>
                        <p:par>
                          <p:cTn id="90" fill="hold">
                            <p:stCondLst>
                              <p:cond delay="0"/>
                            </p:stCondLst>
                            <p:childTnLst>
                              <p:par>
                                <p:cTn id="91" presetID="41" presetClass="entr" presetSubtype="0" fill="hold" grpId="0" nodeType="clickEffect">
                                  <p:stCondLst>
                                    <p:cond delay="0"/>
                                  </p:stCondLst>
                                  <p:iterate type="lt">
                                    <p:tmPct val="10000"/>
                                  </p:iterate>
                                  <p:childTnLst>
                                    <p:set>
                                      <p:cBhvr>
                                        <p:cTn id="92" dur="1" fill="hold">
                                          <p:stCondLst>
                                            <p:cond delay="0"/>
                                          </p:stCondLst>
                                        </p:cTn>
                                        <p:tgtEl>
                                          <p:spTgt spid="16"/>
                                        </p:tgtEl>
                                        <p:attrNameLst>
                                          <p:attrName>style.visibility</p:attrName>
                                        </p:attrNameLst>
                                      </p:cBhvr>
                                      <p:to>
                                        <p:strVal val="visible"/>
                                      </p:to>
                                    </p:set>
                                    <p:anim calcmode="lin" valueType="num">
                                      <p:cBhvr>
                                        <p:cTn id="93"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94" dur="500" fill="hold"/>
                                        <p:tgtEl>
                                          <p:spTgt spid="16"/>
                                        </p:tgtEl>
                                        <p:attrNameLst>
                                          <p:attrName>ppt_y</p:attrName>
                                        </p:attrNameLst>
                                      </p:cBhvr>
                                      <p:tavLst>
                                        <p:tav tm="0">
                                          <p:val>
                                            <p:strVal val="#ppt_y"/>
                                          </p:val>
                                        </p:tav>
                                        <p:tav tm="100000">
                                          <p:val>
                                            <p:strVal val="#ppt_y"/>
                                          </p:val>
                                        </p:tav>
                                      </p:tavLst>
                                    </p:anim>
                                    <p:anim calcmode="lin" valueType="num">
                                      <p:cBhvr>
                                        <p:cTn id="95"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96"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97" dur="500" tmFilter="0,0; .5, 1; 1, 1"/>
                                        <p:tgtEl>
                                          <p:spTgt spid="16"/>
                                        </p:tgtEl>
                                      </p:cBhvr>
                                    </p:animEffect>
                                  </p:childTnLst>
                                </p:cTn>
                              </p:par>
                            </p:childTnLst>
                          </p:cTn>
                        </p:par>
                      </p:childTnLst>
                    </p:cTn>
                  </p:par>
                  <p:par>
                    <p:cTn id="98" fill="hold">
                      <p:stCondLst>
                        <p:cond delay="indefinite"/>
                      </p:stCondLst>
                      <p:childTnLst>
                        <p:par>
                          <p:cTn id="99" fill="hold">
                            <p:stCondLst>
                              <p:cond delay="0"/>
                            </p:stCondLst>
                            <p:childTnLst>
                              <p:par>
                                <p:cTn id="100" presetID="30" presetClass="entr" presetSubtype="0" fill="hold" nodeType="clickEffect">
                                  <p:stCondLst>
                                    <p:cond delay="0"/>
                                  </p:stCondLst>
                                  <p:childTnLst>
                                    <p:set>
                                      <p:cBhvr>
                                        <p:cTn id="101" dur="1" fill="hold">
                                          <p:stCondLst>
                                            <p:cond delay="0"/>
                                          </p:stCondLst>
                                        </p:cTn>
                                        <p:tgtEl>
                                          <p:spTgt spid="9"/>
                                        </p:tgtEl>
                                        <p:attrNameLst>
                                          <p:attrName>style.visibility</p:attrName>
                                        </p:attrNameLst>
                                      </p:cBhvr>
                                      <p:to>
                                        <p:strVal val="visible"/>
                                      </p:to>
                                    </p:set>
                                    <p:animEffect transition="in" filter="fade">
                                      <p:cBhvr>
                                        <p:cTn id="102" dur="800" decel="100000"/>
                                        <p:tgtEl>
                                          <p:spTgt spid="9"/>
                                        </p:tgtEl>
                                      </p:cBhvr>
                                    </p:animEffect>
                                    <p:anim calcmode="lin" valueType="num">
                                      <p:cBhvr>
                                        <p:cTn id="103" dur="800" decel="100000" fill="hold"/>
                                        <p:tgtEl>
                                          <p:spTgt spid="9"/>
                                        </p:tgtEl>
                                        <p:attrNameLst>
                                          <p:attrName>style.rotation</p:attrName>
                                        </p:attrNameLst>
                                      </p:cBhvr>
                                      <p:tavLst>
                                        <p:tav tm="0">
                                          <p:val>
                                            <p:fltVal val="-90"/>
                                          </p:val>
                                        </p:tav>
                                        <p:tav tm="100000">
                                          <p:val>
                                            <p:fltVal val="0"/>
                                          </p:val>
                                        </p:tav>
                                      </p:tavLst>
                                    </p:anim>
                                    <p:anim calcmode="lin" valueType="num">
                                      <p:cBhvr>
                                        <p:cTn id="104" dur="800" decel="100000" fill="hold"/>
                                        <p:tgtEl>
                                          <p:spTgt spid="9"/>
                                        </p:tgtEl>
                                        <p:attrNameLst>
                                          <p:attrName>ppt_x</p:attrName>
                                        </p:attrNameLst>
                                      </p:cBhvr>
                                      <p:tavLst>
                                        <p:tav tm="0">
                                          <p:val>
                                            <p:strVal val="#ppt_x+0.4"/>
                                          </p:val>
                                        </p:tav>
                                        <p:tav tm="100000">
                                          <p:val>
                                            <p:strVal val="#ppt_x-0.05"/>
                                          </p:val>
                                        </p:tav>
                                      </p:tavLst>
                                    </p:anim>
                                    <p:anim calcmode="lin" valueType="num">
                                      <p:cBhvr>
                                        <p:cTn id="105" dur="800" decel="100000" fill="hold"/>
                                        <p:tgtEl>
                                          <p:spTgt spid="9"/>
                                        </p:tgtEl>
                                        <p:attrNameLst>
                                          <p:attrName>ppt_y</p:attrName>
                                        </p:attrNameLst>
                                      </p:cBhvr>
                                      <p:tavLst>
                                        <p:tav tm="0">
                                          <p:val>
                                            <p:strVal val="#ppt_y-0.4"/>
                                          </p:val>
                                        </p:tav>
                                        <p:tav tm="100000">
                                          <p:val>
                                            <p:strVal val="#ppt_y+0.1"/>
                                          </p:val>
                                        </p:tav>
                                      </p:tavLst>
                                    </p:anim>
                                    <p:anim calcmode="lin" valueType="num">
                                      <p:cBhvr>
                                        <p:cTn id="106" dur="200" accel="100000" fill="hold">
                                          <p:stCondLst>
                                            <p:cond delay="800"/>
                                          </p:stCondLst>
                                        </p:cTn>
                                        <p:tgtEl>
                                          <p:spTgt spid="9"/>
                                        </p:tgtEl>
                                        <p:attrNameLst>
                                          <p:attrName>ppt_x</p:attrName>
                                        </p:attrNameLst>
                                      </p:cBhvr>
                                      <p:tavLst>
                                        <p:tav tm="0">
                                          <p:val>
                                            <p:strVal val="#ppt_x-0.05"/>
                                          </p:val>
                                        </p:tav>
                                        <p:tav tm="100000">
                                          <p:val>
                                            <p:strVal val="#ppt_x"/>
                                          </p:val>
                                        </p:tav>
                                      </p:tavLst>
                                    </p:anim>
                                    <p:anim calcmode="lin" valueType="num">
                                      <p:cBhvr>
                                        <p:cTn id="107" dur="200" accel="100000" fill="hold">
                                          <p:stCondLst>
                                            <p:cond delay="800"/>
                                          </p:stCondLst>
                                        </p:cTn>
                                        <p:tgtEl>
                                          <p:spTgt spid="9"/>
                                        </p:tgtEl>
                                        <p:attrNameLst>
                                          <p:attrName>ppt_y</p:attrName>
                                        </p:attrNameLst>
                                      </p:cBhvr>
                                      <p:tavLst>
                                        <p:tav tm="0">
                                          <p:val>
                                            <p:strVal val="#ppt_y+0.1"/>
                                          </p:val>
                                        </p:tav>
                                        <p:tav tm="100000">
                                          <p:val>
                                            <p:strVal val="#ppt_y"/>
                                          </p:val>
                                        </p:tav>
                                      </p:tavLst>
                                    </p:anim>
                                  </p:childTnLst>
                                </p:cTn>
                              </p:par>
                            </p:childTnLst>
                          </p:cTn>
                        </p:par>
                      </p:childTnLst>
                    </p:cTn>
                  </p:par>
                  <p:par>
                    <p:cTn id="108" fill="hold">
                      <p:stCondLst>
                        <p:cond delay="indefinite"/>
                      </p:stCondLst>
                      <p:childTnLst>
                        <p:par>
                          <p:cTn id="109" fill="hold">
                            <p:stCondLst>
                              <p:cond delay="0"/>
                            </p:stCondLst>
                            <p:childTnLst>
                              <p:par>
                                <p:cTn id="110" presetID="41" presetClass="entr" presetSubtype="0" fill="hold" grpId="0" nodeType="clickEffect">
                                  <p:stCondLst>
                                    <p:cond delay="0"/>
                                  </p:stCondLst>
                                  <p:iterate type="lt">
                                    <p:tmPct val="10000"/>
                                  </p:iterate>
                                  <p:childTnLst>
                                    <p:set>
                                      <p:cBhvr>
                                        <p:cTn id="111" dur="1" fill="hold">
                                          <p:stCondLst>
                                            <p:cond delay="0"/>
                                          </p:stCondLst>
                                        </p:cTn>
                                        <p:tgtEl>
                                          <p:spTgt spid="15"/>
                                        </p:tgtEl>
                                        <p:attrNameLst>
                                          <p:attrName>style.visibility</p:attrName>
                                        </p:attrNameLst>
                                      </p:cBhvr>
                                      <p:to>
                                        <p:strVal val="visible"/>
                                      </p:to>
                                    </p:set>
                                    <p:anim calcmode="lin" valueType="num">
                                      <p:cBhvr>
                                        <p:cTn id="112"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113" dur="500" fill="hold"/>
                                        <p:tgtEl>
                                          <p:spTgt spid="15"/>
                                        </p:tgtEl>
                                        <p:attrNameLst>
                                          <p:attrName>ppt_y</p:attrName>
                                        </p:attrNameLst>
                                      </p:cBhvr>
                                      <p:tavLst>
                                        <p:tav tm="0">
                                          <p:val>
                                            <p:strVal val="#ppt_y"/>
                                          </p:val>
                                        </p:tav>
                                        <p:tav tm="100000">
                                          <p:val>
                                            <p:strVal val="#ppt_y"/>
                                          </p:val>
                                        </p:tav>
                                      </p:tavLst>
                                    </p:anim>
                                    <p:anim calcmode="lin" valueType="num">
                                      <p:cBhvr>
                                        <p:cTn id="114"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115"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116" dur="500" tmFilter="0,0; .5, 1; 1, 1"/>
                                        <p:tgtEl>
                                          <p:spTgt spid="15"/>
                                        </p:tgtEl>
                                      </p:cBhvr>
                                    </p:animEffect>
                                  </p:childTnLst>
                                </p:cTn>
                              </p:par>
                            </p:childTnLst>
                          </p:cTn>
                        </p:par>
                      </p:childTnLst>
                    </p:cTn>
                  </p:par>
                  <p:par>
                    <p:cTn id="117" fill="hold">
                      <p:stCondLst>
                        <p:cond delay="indefinite"/>
                      </p:stCondLst>
                      <p:childTnLst>
                        <p:par>
                          <p:cTn id="118" fill="hold">
                            <p:stCondLst>
                              <p:cond delay="0"/>
                            </p:stCondLst>
                            <p:childTnLst>
                              <p:par>
                                <p:cTn id="119" presetID="30" presetClass="entr" presetSubtype="0" fill="hold" nodeType="clickEffect">
                                  <p:stCondLst>
                                    <p:cond delay="0"/>
                                  </p:stCondLst>
                                  <p:childTnLst>
                                    <p:set>
                                      <p:cBhvr>
                                        <p:cTn id="120" dur="1" fill="hold">
                                          <p:stCondLst>
                                            <p:cond delay="0"/>
                                          </p:stCondLst>
                                        </p:cTn>
                                        <p:tgtEl>
                                          <p:spTgt spid="8"/>
                                        </p:tgtEl>
                                        <p:attrNameLst>
                                          <p:attrName>style.visibility</p:attrName>
                                        </p:attrNameLst>
                                      </p:cBhvr>
                                      <p:to>
                                        <p:strVal val="visible"/>
                                      </p:to>
                                    </p:set>
                                    <p:animEffect transition="in" filter="fade">
                                      <p:cBhvr>
                                        <p:cTn id="121" dur="800" decel="100000"/>
                                        <p:tgtEl>
                                          <p:spTgt spid="8"/>
                                        </p:tgtEl>
                                      </p:cBhvr>
                                    </p:animEffect>
                                    <p:anim calcmode="lin" valueType="num">
                                      <p:cBhvr>
                                        <p:cTn id="122" dur="800" decel="100000" fill="hold"/>
                                        <p:tgtEl>
                                          <p:spTgt spid="8"/>
                                        </p:tgtEl>
                                        <p:attrNameLst>
                                          <p:attrName>style.rotation</p:attrName>
                                        </p:attrNameLst>
                                      </p:cBhvr>
                                      <p:tavLst>
                                        <p:tav tm="0">
                                          <p:val>
                                            <p:fltVal val="-90"/>
                                          </p:val>
                                        </p:tav>
                                        <p:tav tm="100000">
                                          <p:val>
                                            <p:fltVal val="0"/>
                                          </p:val>
                                        </p:tav>
                                      </p:tavLst>
                                    </p:anim>
                                    <p:anim calcmode="lin" valueType="num">
                                      <p:cBhvr>
                                        <p:cTn id="123" dur="800" decel="100000" fill="hold"/>
                                        <p:tgtEl>
                                          <p:spTgt spid="8"/>
                                        </p:tgtEl>
                                        <p:attrNameLst>
                                          <p:attrName>ppt_x</p:attrName>
                                        </p:attrNameLst>
                                      </p:cBhvr>
                                      <p:tavLst>
                                        <p:tav tm="0">
                                          <p:val>
                                            <p:strVal val="#ppt_x+0.4"/>
                                          </p:val>
                                        </p:tav>
                                        <p:tav tm="100000">
                                          <p:val>
                                            <p:strVal val="#ppt_x-0.05"/>
                                          </p:val>
                                        </p:tav>
                                      </p:tavLst>
                                    </p:anim>
                                    <p:anim calcmode="lin" valueType="num">
                                      <p:cBhvr>
                                        <p:cTn id="124" dur="800" decel="100000" fill="hold"/>
                                        <p:tgtEl>
                                          <p:spTgt spid="8"/>
                                        </p:tgtEl>
                                        <p:attrNameLst>
                                          <p:attrName>ppt_y</p:attrName>
                                        </p:attrNameLst>
                                      </p:cBhvr>
                                      <p:tavLst>
                                        <p:tav tm="0">
                                          <p:val>
                                            <p:strVal val="#ppt_y-0.4"/>
                                          </p:val>
                                        </p:tav>
                                        <p:tav tm="100000">
                                          <p:val>
                                            <p:strVal val="#ppt_y+0.1"/>
                                          </p:val>
                                        </p:tav>
                                      </p:tavLst>
                                    </p:anim>
                                    <p:anim calcmode="lin" valueType="num">
                                      <p:cBhvr>
                                        <p:cTn id="125" dur="200" accel="100000" fill="hold">
                                          <p:stCondLst>
                                            <p:cond delay="800"/>
                                          </p:stCondLst>
                                        </p:cTn>
                                        <p:tgtEl>
                                          <p:spTgt spid="8"/>
                                        </p:tgtEl>
                                        <p:attrNameLst>
                                          <p:attrName>ppt_x</p:attrName>
                                        </p:attrNameLst>
                                      </p:cBhvr>
                                      <p:tavLst>
                                        <p:tav tm="0">
                                          <p:val>
                                            <p:strVal val="#ppt_x-0.05"/>
                                          </p:val>
                                        </p:tav>
                                        <p:tav tm="100000">
                                          <p:val>
                                            <p:strVal val="#ppt_x"/>
                                          </p:val>
                                        </p:tav>
                                      </p:tavLst>
                                    </p:anim>
                                    <p:anim calcmode="lin" valueType="num">
                                      <p:cBhvr>
                                        <p:cTn id="126" dur="200" accel="100000" fill="hold">
                                          <p:stCondLst>
                                            <p:cond delay="800"/>
                                          </p:stCondLst>
                                        </p:cTn>
                                        <p:tgtEl>
                                          <p:spTgt spid="8"/>
                                        </p:tgtEl>
                                        <p:attrNameLst>
                                          <p:attrName>ppt_y</p:attrName>
                                        </p:attrNameLst>
                                      </p:cBhvr>
                                      <p:tavLst>
                                        <p:tav tm="0">
                                          <p:val>
                                            <p:strVal val="#ppt_y+0.1"/>
                                          </p:val>
                                        </p:tav>
                                        <p:tav tm="100000">
                                          <p:val>
                                            <p:strVal val="#ppt_y"/>
                                          </p:val>
                                        </p:tav>
                                      </p:tavLst>
                                    </p:anim>
                                  </p:childTnLst>
                                </p:cTn>
                              </p:par>
                            </p:childTnLst>
                          </p:cTn>
                        </p:par>
                      </p:childTnLst>
                    </p:cTn>
                  </p:par>
                  <p:par>
                    <p:cTn id="127" fill="hold">
                      <p:stCondLst>
                        <p:cond delay="indefinite"/>
                      </p:stCondLst>
                      <p:childTnLst>
                        <p:par>
                          <p:cTn id="128" fill="hold">
                            <p:stCondLst>
                              <p:cond delay="0"/>
                            </p:stCondLst>
                            <p:childTnLst>
                              <p:par>
                                <p:cTn id="129" presetID="41" presetClass="entr" presetSubtype="0" fill="hold" grpId="0" nodeType="clickEffect">
                                  <p:stCondLst>
                                    <p:cond delay="0"/>
                                  </p:stCondLst>
                                  <p:iterate type="lt">
                                    <p:tmPct val="10000"/>
                                  </p:iterate>
                                  <p:childTnLst>
                                    <p:set>
                                      <p:cBhvr>
                                        <p:cTn id="130" dur="1" fill="hold">
                                          <p:stCondLst>
                                            <p:cond delay="0"/>
                                          </p:stCondLst>
                                        </p:cTn>
                                        <p:tgtEl>
                                          <p:spTgt spid="18"/>
                                        </p:tgtEl>
                                        <p:attrNameLst>
                                          <p:attrName>style.visibility</p:attrName>
                                        </p:attrNameLst>
                                      </p:cBhvr>
                                      <p:to>
                                        <p:strVal val="visible"/>
                                      </p:to>
                                    </p:set>
                                    <p:anim calcmode="lin" valueType="num">
                                      <p:cBhvr>
                                        <p:cTn id="131"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132" dur="500" fill="hold"/>
                                        <p:tgtEl>
                                          <p:spTgt spid="18"/>
                                        </p:tgtEl>
                                        <p:attrNameLst>
                                          <p:attrName>ppt_y</p:attrName>
                                        </p:attrNameLst>
                                      </p:cBhvr>
                                      <p:tavLst>
                                        <p:tav tm="0">
                                          <p:val>
                                            <p:strVal val="#ppt_y"/>
                                          </p:val>
                                        </p:tav>
                                        <p:tav tm="100000">
                                          <p:val>
                                            <p:strVal val="#ppt_y"/>
                                          </p:val>
                                        </p:tav>
                                      </p:tavLst>
                                    </p:anim>
                                    <p:anim calcmode="lin" valueType="num">
                                      <p:cBhvr>
                                        <p:cTn id="133"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134"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135" dur="500" tmFilter="0,0; .5, 1; 1, 1"/>
                                        <p:tgtEl>
                                          <p:spTgt spid="18"/>
                                        </p:tgtEl>
                                      </p:cBhvr>
                                    </p:animEffect>
                                  </p:childTnLst>
                                </p:cTn>
                              </p:par>
                            </p:childTnLst>
                          </p:cTn>
                        </p:par>
                      </p:childTnLst>
                    </p:cTn>
                  </p:par>
                  <p:par>
                    <p:cTn id="136" fill="hold">
                      <p:stCondLst>
                        <p:cond delay="indefinite"/>
                      </p:stCondLst>
                      <p:childTnLst>
                        <p:par>
                          <p:cTn id="137" fill="hold">
                            <p:stCondLst>
                              <p:cond delay="0"/>
                            </p:stCondLst>
                            <p:childTnLst>
                              <p:par>
                                <p:cTn id="138" presetID="30" presetClass="entr" presetSubtype="0" fill="hold" nodeType="clickEffect">
                                  <p:stCondLst>
                                    <p:cond delay="0"/>
                                  </p:stCondLst>
                                  <p:childTnLst>
                                    <p:set>
                                      <p:cBhvr>
                                        <p:cTn id="139" dur="1" fill="hold">
                                          <p:stCondLst>
                                            <p:cond delay="0"/>
                                          </p:stCondLst>
                                        </p:cTn>
                                        <p:tgtEl>
                                          <p:spTgt spid="7"/>
                                        </p:tgtEl>
                                        <p:attrNameLst>
                                          <p:attrName>style.visibility</p:attrName>
                                        </p:attrNameLst>
                                      </p:cBhvr>
                                      <p:to>
                                        <p:strVal val="visible"/>
                                      </p:to>
                                    </p:set>
                                    <p:animEffect transition="in" filter="fade">
                                      <p:cBhvr>
                                        <p:cTn id="140" dur="800" decel="100000"/>
                                        <p:tgtEl>
                                          <p:spTgt spid="7"/>
                                        </p:tgtEl>
                                      </p:cBhvr>
                                    </p:animEffect>
                                    <p:anim calcmode="lin" valueType="num">
                                      <p:cBhvr>
                                        <p:cTn id="141" dur="800" decel="100000" fill="hold"/>
                                        <p:tgtEl>
                                          <p:spTgt spid="7"/>
                                        </p:tgtEl>
                                        <p:attrNameLst>
                                          <p:attrName>style.rotation</p:attrName>
                                        </p:attrNameLst>
                                      </p:cBhvr>
                                      <p:tavLst>
                                        <p:tav tm="0">
                                          <p:val>
                                            <p:fltVal val="-90"/>
                                          </p:val>
                                        </p:tav>
                                        <p:tav tm="100000">
                                          <p:val>
                                            <p:fltVal val="0"/>
                                          </p:val>
                                        </p:tav>
                                      </p:tavLst>
                                    </p:anim>
                                    <p:anim calcmode="lin" valueType="num">
                                      <p:cBhvr>
                                        <p:cTn id="142" dur="800" decel="100000" fill="hold"/>
                                        <p:tgtEl>
                                          <p:spTgt spid="7"/>
                                        </p:tgtEl>
                                        <p:attrNameLst>
                                          <p:attrName>ppt_x</p:attrName>
                                        </p:attrNameLst>
                                      </p:cBhvr>
                                      <p:tavLst>
                                        <p:tav tm="0">
                                          <p:val>
                                            <p:strVal val="#ppt_x+0.4"/>
                                          </p:val>
                                        </p:tav>
                                        <p:tav tm="100000">
                                          <p:val>
                                            <p:strVal val="#ppt_x-0.05"/>
                                          </p:val>
                                        </p:tav>
                                      </p:tavLst>
                                    </p:anim>
                                    <p:anim calcmode="lin" valueType="num">
                                      <p:cBhvr>
                                        <p:cTn id="143" dur="800" decel="100000" fill="hold"/>
                                        <p:tgtEl>
                                          <p:spTgt spid="7"/>
                                        </p:tgtEl>
                                        <p:attrNameLst>
                                          <p:attrName>ppt_y</p:attrName>
                                        </p:attrNameLst>
                                      </p:cBhvr>
                                      <p:tavLst>
                                        <p:tav tm="0">
                                          <p:val>
                                            <p:strVal val="#ppt_y-0.4"/>
                                          </p:val>
                                        </p:tav>
                                        <p:tav tm="100000">
                                          <p:val>
                                            <p:strVal val="#ppt_y+0.1"/>
                                          </p:val>
                                        </p:tav>
                                      </p:tavLst>
                                    </p:anim>
                                    <p:anim calcmode="lin" valueType="num">
                                      <p:cBhvr>
                                        <p:cTn id="144" dur="200" accel="100000" fill="hold">
                                          <p:stCondLst>
                                            <p:cond delay="800"/>
                                          </p:stCondLst>
                                        </p:cTn>
                                        <p:tgtEl>
                                          <p:spTgt spid="7"/>
                                        </p:tgtEl>
                                        <p:attrNameLst>
                                          <p:attrName>ppt_x</p:attrName>
                                        </p:attrNameLst>
                                      </p:cBhvr>
                                      <p:tavLst>
                                        <p:tav tm="0">
                                          <p:val>
                                            <p:strVal val="#ppt_x-0.05"/>
                                          </p:val>
                                        </p:tav>
                                        <p:tav tm="100000">
                                          <p:val>
                                            <p:strVal val="#ppt_x"/>
                                          </p:val>
                                        </p:tav>
                                      </p:tavLst>
                                    </p:anim>
                                    <p:anim calcmode="lin" valueType="num">
                                      <p:cBhvr>
                                        <p:cTn id="145" dur="200" accel="100000" fill="hold">
                                          <p:stCondLst>
                                            <p:cond delay="800"/>
                                          </p:stCondLst>
                                        </p:cTn>
                                        <p:tgtEl>
                                          <p:spTgt spid="7"/>
                                        </p:tgtEl>
                                        <p:attrNameLst>
                                          <p:attrName>ppt_y</p:attrName>
                                        </p:attrNameLst>
                                      </p:cBhvr>
                                      <p:tavLst>
                                        <p:tav tm="0">
                                          <p:val>
                                            <p:strVal val="#ppt_y+0.1"/>
                                          </p:val>
                                        </p:tav>
                                        <p:tav tm="100000">
                                          <p:val>
                                            <p:strVal val="#ppt_y"/>
                                          </p:val>
                                        </p:tav>
                                      </p:tavLst>
                                    </p:anim>
                                  </p:childTnLst>
                                </p:cTn>
                              </p:par>
                            </p:childTnLst>
                          </p:cTn>
                        </p:par>
                      </p:childTnLst>
                    </p:cTn>
                  </p:par>
                  <p:par>
                    <p:cTn id="146" fill="hold">
                      <p:stCondLst>
                        <p:cond delay="indefinite"/>
                      </p:stCondLst>
                      <p:childTnLst>
                        <p:par>
                          <p:cTn id="147" fill="hold">
                            <p:stCondLst>
                              <p:cond delay="0"/>
                            </p:stCondLst>
                            <p:childTnLst>
                              <p:par>
                                <p:cTn id="148" presetID="41" presetClass="entr" presetSubtype="0" fill="hold" grpId="0" nodeType="clickEffect">
                                  <p:stCondLst>
                                    <p:cond delay="0"/>
                                  </p:stCondLst>
                                  <p:iterate type="lt">
                                    <p:tmPct val="10000"/>
                                  </p:iterate>
                                  <p:childTnLst>
                                    <p:set>
                                      <p:cBhvr>
                                        <p:cTn id="149" dur="1" fill="hold">
                                          <p:stCondLst>
                                            <p:cond delay="0"/>
                                          </p:stCondLst>
                                        </p:cTn>
                                        <p:tgtEl>
                                          <p:spTgt spid="14"/>
                                        </p:tgtEl>
                                        <p:attrNameLst>
                                          <p:attrName>style.visibility</p:attrName>
                                        </p:attrNameLst>
                                      </p:cBhvr>
                                      <p:to>
                                        <p:strVal val="visible"/>
                                      </p:to>
                                    </p:set>
                                    <p:anim calcmode="lin" valueType="num">
                                      <p:cBhvr>
                                        <p:cTn id="150"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151" dur="500" fill="hold"/>
                                        <p:tgtEl>
                                          <p:spTgt spid="14"/>
                                        </p:tgtEl>
                                        <p:attrNameLst>
                                          <p:attrName>ppt_y</p:attrName>
                                        </p:attrNameLst>
                                      </p:cBhvr>
                                      <p:tavLst>
                                        <p:tav tm="0">
                                          <p:val>
                                            <p:strVal val="#ppt_y"/>
                                          </p:val>
                                        </p:tav>
                                        <p:tav tm="100000">
                                          <p:val>
                                            <p:strVal val="#ppt_y"/>
                                          </p:val>
                                        </p:tav>
                                      </p:tavLst>
                                    </p:anim>
                                    <p:anim calcmode="lin" valueType="num">
                                      <p:cBhvr>
                                        <p:cTn id="152"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153"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154" dur="500" tmFilter="0,0; .5, 1; 1, 1"/>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15" grpId="0"/>
      <p:bldP spid="16" grpId="0"/>
      <p:bldP spid="17" grpId="0"/>
      <p:bldP spid="18" grpId="0"/>
      <p:bldP spid="1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720" y="1428736"/>
            <a:ext cx="3786214" cy="928694"/>
          </a:xfrm>
        </p:spPr>
        <p:txBody>
          <a:bodyPr>
            <a:normAutofit fontScale="90000"/>
          </a:bodyPr>
          <a:lstStyle/>
          <a:p>
            <a:r>
              <a:rPr lang="ru-RU" dirty="0" smtClean="0"/>
              <a:t> </a:t>
            </a:r>
            <a:br>
              <a:rPr lang="ru-RU" dirty="0" smtClean="0"/>
            </a:br>
            <a:r>
              <a:rPr lang="ru-RU" sz="3600" b="1" dirty="0" smtClean="0"/>
              <a:t>Разгадывание кроссворда</a:t>
            </a:r>
            <a:r>
              <a:rPr lang="ru-RU" sz="3600" dirty="0" smtClean="0"/>
              <a:t/>
            </a:r>
            <a:br>
              <a:rPr lang="ru-RU" sz="3600" dirty="0" smtClean="0"/>
            </a:br>
            <a:endParaRPr lang="ru-RU" sz="3600" dirty="0"/>
          </a:p>
        </p:txBody>
      </p:sp>
      <p:sp>
        <p:nvSpPr>
          <p:cNvPr id="3" name="Прямоугольник 2"/>
          <p:cNvSpPr/>
          <p:nvPr/>
        </p:nvSpPr>
        <p:spPr>
          <a:xfrm>
            <a:off x="357158" y="500042"/>
            <a:ext cx="2956259" cy="769441"/>
          </a:xfrm>
          <a:prstGeom prst="rect">
            <a:avLst/>
          </a:prstGeom>
        </p:spPr>
        <p:style>
          <a:lnRef idx="2">
            <a:schemeClr val="accent1"/>
          </a:lnRef>
          <a:fillRef idx="1">
            <a:schemeClr val="lt1"/>
          </a:fillRef>
          <a:effectRef idx="0">
            <a:schemeClr val="accent1"/>
          </a:effectRef>
          <a:fontRef idx="minor">
            <a:schemeClr val="dk1"/>
          </a:fontRef>
        </p:style>
        <p:txBody>
          <a:bodyPr wrap="none">
            <a:spAutoFit/>
          </a:bodyPr>
          <a:lstStyle/>
          <a:p>
            <a:r>
              <a:rPr lang="ru-RU" sz="4400" b="1" dirty="0" smtClean="0">
                <a:effectLst>
                  <a:outerShdw blurRad="38100" dist="38100" dir="2700000" algn="tl">
                    <a:srgbClr val="000000">
                      <a:alpha val="43137"/>
                    </a:srgbClr>
                  </a:outerShdw>
                </a:effectLst>
              </a:rPr>
              <a:t>Задание 5</a:t>
            </a:r>
            <a:endParaRPr lang="ru-RU" sz="4400" dirty="0">
              <a:effectLst>
                <a:outerShdw blurRad="38100" dist="38100" dir="2700000" algn="tl">
                  <a:srgbClr val="000000">
                    <a:alpha val="43137"/>
                  </a:srgbClr>
                </a:outerShdw>
              </a:effectLst>
            </a:endParaRPr>
          </a:p>
        </p:txBody>
      </p:sp>
      <p:pic>
        <p:nvPicPr>
          <p:cNvPr id="7171" name="Picture 3" descr="C:\Documents and Settings\Admin\Рабочий стол\призентация\Family_9.jpg"/>
          <p:cNvPicPr>
            <a:picLocks noChangeAspect="1" noChangeArrowheads="1"/>
          </p:cNvPicPr>
          <p:nvPr/>
        </p:nvPicPr>
        <p:blipFill>
          <a:blip r:embed="rId2" cstate="print"/>
          <a:srcRect/>
          <a:stretch>
            <a:fillRect/>
          </a:stretch>
        </p:blipFill>
        <p:spPr bwMode="auto">
          <a:xfrm rot="21284929">
            <a:off x="379358" y="2337367"/>
            <a:ext cx="4419600" cy="3810000"/>
          </a:xfrm>
          <a:prstGeom prst="rect">
            <a:avLst/>
          </a:prstGeom>
          <a:noFill/>
          <a:effectLst>
            <a:softEdge rad="635000"/>
          </a:effectLst>
        </p:spPr>
      </p:pic>
      <p:pic>
        <p:nvPicPr>
          <p:cNvPr id="7173" name="Picture 5" descr="C:\Documents and Settings\Admin\Рабочий стол\призентация\400_F_4611811_4Kokl8jJtq7PECvhFN521qw54p7c0P8u.jpg"/>
          <p:cNvPicPr>
            <a:picLocks noChangeAspect="1" noChangeArrowheads="1"/>
          </p:cNvPicPr>
          <p:nvPr/>
        </p:nvPicPr>
        <p:blipFill>
          <a:blip r:embed="rId3" cstate="print"/>
          <a:srcRect/>
          <a:stretch>
            <a:fillRect/>
          </a:stretch>
        </p:blipFill>
        <p:spPr bwMode="auto">
          <a:xfrm rot="860424">
            <a:off x="5057473" y="607715"/>
            <a:ext cx="3507821" cy="2630866"/>
          </a:xfrm>
          <a:prstGeom prst="rect">
            <a:avLst/>
          </a:prstGeom>
          <a:noFill/>
          <a:effectLst>
            <a:softEdge rad="127000"/>
          </a:effectLst>
        </p:spPr>
      </p:pic>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2844" y="142852"/>
            <a:ext cx="3643338" cy="6572296"/>
          </a:xfrm>
        </p:spPr>
        <p:txBody>
          <a:bodyPr>
            <a:noAutofit/>
          </a:bodyPr>
          <a:lstStyle/>
          <a:p>
            <a:pPr lvl="0"/>
            <a:r>
              <a:rPr lang="ru-RU" sz="1700" dirty="0" smtClean="0"/>
              <a:t>1. Гибкий магнитный диск</a:t>
            </a:r>
            <a:br>
              <a:rPr lang="ru-RU" sz="1700" dirty="0" smtClean="0"/>
            </a:br>
            <a:r>
              <a:rPr lang="ru-RU" sz="1700" dirty="0" smtClean="0"/>
              <a:t>2. Устройство вывода информации на бумажный носитель</a:t>
            </a:r>
            <a:br>
              <a:rPr lang="ru-RU" sz="1700" dirty="0" smtClean="0"/>
            </a:br>
            <a:r>
              <a:rPr lang="ru-RU" sz="1700" dirty="0" smtClean="0"/>
              <a:t>3. Информация, хранящаяся на устройстве внешней памяти под определенным именем</a:t>
            </a:r>
            <a:br>
              <a:rPr lang="ru-RU" sz="1700" dirty="0" smtClean="0"/>
            </a:br>
            <a:r>
              <a:rPr lang="ru-RU" sz="1700" dirty="0" smtClean="0"/>
              <a:t>4. Устройство вывода информации</a:t>
            </a:r>
            <a:br>
              <a:rPr lang="ru-RU" sz="1700" dirty="0" smtClean="0"/>
            </a:br>
            <a:r>
              <a:rPr lang="ru-RU" sz="1700" dirty="0" smtClean="0"/>
              <a:t>5. Алгоритм, записанный на языке, которым пользуется компьютер</a:t>
            </a:r>
            <a:br>
              <a:rPr lang="ru-RU" sz="1700" dirty="0" smtClean="0"/>
            </a:br>
            <a:r>
              <a:rPr lang="ru-RU" sz="1700" dirty="0" smtClean="0"/>
              <a:t>6. Совокупность четко сформулированных правил для решения задачи за конечное число шагов</a:t>
            </a:r>
            <a:br>
              <a:rPr lang="ru-RU" sz="1700" dirty="0" smtClean="0"/>
            </a:br>
            <a:r>
              <a:rPr lang="ru-RU" sz="1700" dirty="0" smtClean="0"/>
              <a:t>7. Единица измерения информации для хранения одного символа</a:t>
            </a:r>
            <a:br>
              <a:rPr lang="ru-RU" sz="1700" dirty="0" smtClean="0"/>
            </a:br>
            <a:r>
              <a:rPr lang="ru-RU" sz="1700" dirty="0" smtClean="0"/>
              <a:t>8. Наименьшая единица измерения информации</a:t>
            </a:r>
            <a:br>
              <a:rPr lang="ru-RU" sz="1700" dirty="0" smtClean="0"/>
            </a:br>
            <a:r>
              <a:rPr lang="ru-RU" sz="1700" dirty="0" smtClean="0"/>
              <a:t>9. Жесткий диск</a:t>
            </a:r>
            <a:br>
              <a:rPr lang="ru-RU" sz="1700" dirty="0" smtClean="0"/>
            </a:br>
            <a:r>
              <a:rPr lang="ru-RU" sz="1700" dirty="0" smtClean="0"/>
              <a:t>10. Оптическое устройство ввода информации</a:t>
            </a:r>
            <a:br>
              <a:rPr lang="ru-RU" sz="1700" dirty="0" smtClean="0"/>
            </a:br>
            <a:r>
              <a:rPr lang="ru-RU" sz="1700" dirty="0" smtClean="0"/>
              <a:t>11. Программа для подготовки текста</a:t>
            </a:r>
            <a:br>
              <a:rPr lang="ru-RU" sz="1700" dirty="0" smtClean="0"/>
            </a:br>
            <a:endParaRPr lang="ru-RU" sz="1700" dirty="0"/>
          </a:p>
        </p:txBody>
      </p:sp>
      <p:graphicFrame>
        <p:nvGraphicFramePr>
          <p:cNvPr id="3" name="Таблица 2"/>
          <p:cNvGraphicFramePr>
            <a:graphicFrameLocks noGrp="1"/>
          </p:cNvGraphicFramePr>
          <p:nvPr/>
        </p:nvGraphicFramePr>
        <p:xfrm>
          <a:off x="2928926" y="714356"/>
          <a:ext cx="6096000" cy="4079240"/>
        </p:xfrm>
        <a:graphic>
          <a:graphicData uri="http://schemas.openxmlformats.org/drawingml/2006/table">
            <a:tbl>
              <a:tblPr firstRow="1" bandRow="1">
                <a:tableStyleId>{2D5ABB26-0587-4C30-8999-92F81FD0307C}</a:tableStyleId>
              </a:tblPr>
              <a:tblGrid>
                <a:gridCol w="406400"/>
                <a:gridCol w="406400"/>
                <a:gridCol w="406400"/>
                <a:gridCol w="406400"/>
                <a:gridCol w="406400"/>
                <a:gridCol w="406400"/>
                <a:gridCol w="406400"/>
                <a:gridCol w="406400"/>
                <a:gridCol w="406400"/>
                <a:gridCol w="406400"/>
                <a:gridCol w="406400"/>
                <a:gridCol w="406400"/>
                <a:gridCol w="406400"/>
                <a:gridCol w="406400"/>
                <a:gridCol w="406400"/>
              </a:tblGrid>
              <a:tr h="370840">
                <a:tc gridSpan="6">
                  <a:txBody>
                    <a:bodyPr/>
                    <a:lstStyle/>
                    <a:p>
                      <a:endParaRPr lang="ru-RU" dirty="0"/>
                    </a:p>
                  </a:txBody>
                  <a:tcPr>
                    <a:lnR w="57150" cap="flat" cmpd="sng" algn="ctr">
                      <a:solidFill>
                        <a:srgbClr val="7030A0"/>
                      </a:solidFill>
                      <a:prstDash val="solid"/>
                      <a:round/>
                      <a:headEnd type="none" w="med" len="med"/>
                      <a:tailEnd type="none" w="med" len="med"/>
                    </a:lnR>
                    <a:lnB w="57150" cap="flat" cmpd="sng" algn="ctr">
                      <a:no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dirty="0"/>
                    </a:p>
                  </a:txBody>
                  <a:tcPr>
                    <a:lnB w="12700" cap="flat" cmpd="sng" algn="ctr">
                      <a:solidFill>
                        <a:schemeClr val="bg1">
                          <a:lumMod val="95000"/>
                          <a:lumOff val="5000"/>
                        </a:schemeClr>
                      </a:solidFill>
                      <a:prstDash val="solid"/>
                      <a:round/>
                      <a:headEnd type="none" w="med" len="med"/>
                      <a:tailEnd type="none" w="med" len="med"/>
                    </a:lnB>
                  </a:tcPr>
                </a:tc>
                <a:tc hMerge="1">
                  <a:txBody>
                    <a:bodyPr/>
                    <a:lstStyle/>
                    <a:p>
                      <a:endParaRPr lang="ru-RU" dirty="0"/>
                    </a:p>
                  </a:txBody>
                  <a:tcPr>
                    <a:lnR w="12700" cap="flat" cmpd="sng" algn="ctr">
                      <a:solidFill>
                        <a:schemeClr val="bg1">
                          <a:lumMod val="95000"/>
                          <a:lumOff val="5000"/>
                        </a:schemeClr>
                      </a:solidFill>
                      <a:prstDash val="solid"/>
                      <a:round/>
                      <a:headEnd type="none" w="med" len="med"/>
                      <a:tailEnd type="none" w="med" len="med"/>
                    </a:lnR>
                    <a:lnB w="12700" cap="flat" cmpd="sng" algn="ctr">
                      <a:solidFill>
                        <a:schemeClr val="bg1">
                          <a:lumMod val="95000"/>
                          <a:lumOff val="5000"/>
                        </a:schemeClr>
                      </a:solidFill>
                      <a:prstDash val="solid"/>
                      <a:round/>
                      <a:headEnd type="none" w="med" len="med"/>
                      <a:tailEnd type="none" w="med" len="med"/>
                    </a:lnB>
                  </a:tcPr>
                </a:tc>
                <a:tc>
                  <a:txBody>
                    <a:bodyPr/>
                    <a:lstStyle/>
                    <a:p>
                      <a:endParaRPr lang="ru-RU" dirty="0"/>
                    </a:p>
                  </a:txBody>
                  <a:tcPr>
                    <a:lnL w="57150" cap="flat" cmpd="sng" algn="ctr">
                      <a:solidFill>
                        <a:srgbClr val="7030A0"/>
                      </a:solidFill>
                      <a:prstDash val="solid"/>
                      <a:round/>
                      <a:headEnd type="none" w="med" len="med"/>
                      <a:tailEnd type="none" w="med" len="med"/>
                    </a:lnL>
                    <a:lnR w="57150" cap="flat" cmpd="sng" algn="ctr">
                      <a:solidFill>
                        <a:srgbClr val="7030A0"/>
                      </a:solidFill>
                      <a:prstDash val="solid"/>
                      <a:round/>
                      <a:headEnd type="none" w="med" len="med"/>
                      <a:tailEnd type="none" w="med" len="med"/>
                    </a:lnR>
                    <a:lnT w="57150" cap="flat" cmpd="sng" algn="ctr">
                      <a:solidFill>
                        <a:srgbClr val="7030A0"/>
                      </a:solidFill>
                      <a:prstDash val="solid"/>
                      <a:round/>
                      <a:headEnd type="none" w="med" len="med"/>
                      <a:tailEnd type="none" w="med" len="med"/>
                    </a:lnT>
                    <a:lnB w="57150" cap="flat" cmpd="sng" algn="ctr">
                      <a:solidFill>
                        <a:srgbClr val="7030A0"/>
                      </a:solidFill>
                      <a:prstDash val="solid"/>
                      <a:round/>
                      <a:headEnd type="none" w="med" len="med"/>
                      <a:tailEnd type="none" w="med" len="med"/>
                    </a:lnB>
                  </a:tcPr>
                </a:tc>
                <a:tc>
                  <a:txBody>
                    <a:bodyPr/>
                    <a:lstStyle/>
                    <a:p>
                      <a:endParaRPr lang="ru-RU" dirty="0"/>
                    </a:p>
                  </a:txBody>
                  <a:tcPr>
                    <a:lnL w="57150" cap="flat" cmpd="sng" algn="ctr">
                      <a:solidFill>
                        <a:srgbClr val="7030A0"/>
                      </a:solidFill>
                      <a:prstDash val="solid"/>
                      <a:round/>
                      <a:headEnd type="none" w="med" len="med"/>
                      <a:tailEnd type="none" w="med" len="med"/>
                    </a:lnL>
                    <a:lnR w="57150" cap="flat" cmpd="sng" algn="ctr">
                      <a:solidFill>
                        <a:srgbClr val="7030A0"/>
                      </a:solidFill>
                      <a:prstDash val="solid"/>
                      <a:round/>
                      <a:headEnd type="none" w="med" len="med"/>
                      <a:tailEnd type="none" w="med" len="med"/>
                    </a:lnR>
                    <a:lnT w="57150" cap="flat" cmpd="sng" algn="ctr">
                      <a:solidFill>
                        <a:srgbClr val="7030A0"/>
                      </a:solidFill>
                      <a:prstDash val="solid"/>
                      <a:round/>
                      <a:headEnd type="none" w="med" len="med"/>
                      <a:tailEnd type="none" w="med" len="med"/>
                    </a:lnT>
                    <a:lnB w="57150" cap="flat" cmpd="sng" algn="ctr">
                      <a:solidFill>
                        <a:srgbClr val="7030A0"/>
                      </a:solidFill>
                      <a:prstDash val="solid"/>
                      <a:round/>
                      <a:headEnd type="none" w="med" len="med"/>
                      <a:tailEnd type="none" w="med" len="med"/>
                    </a:lnB>
                    <a:solidFill>
                      <a:schemeClr val="accent3">
                        <a:lumMod val="60000"/>
                        <a:lumOff val="40000"/>
                      </a:schemeClr>
                    </a:solidFill>
                  </a:tcPr>
                </a:tc>
                <a:tc>
                  <a:txBody>
                    <a:bodyPr/>
                    <a:lstStyle/>
                    <a:p>
                      <a:endParaRPr lang="ru-RU" dirty="0"/>
                    </a:p>
                  </a:txBody>
                  <a:tcPr>
                    <a:lnL w="57150" cap="flat" cmpd="sng" algn="ctr">
                      <a:solidFill>
                        <a:srgbClr val="7030A0"/>
                      </a:solidFill>
                      <a:prstDash val="solid"/>
                      <a:round/>
                      <a:headEnd type="none" w="med" len="med"/>
                      <a:tailEnd type="none" w="med" len="med"/>
                    </a:lnL>
                    <a:lnR w="57150" cap="flat" cmpd="sng" algn="ctr">
                      <a:solidFill>
                        <a:srgbClr val="7030A0"/>
                      </a:solidFill>
                      <a:prstDash val="solid"/>
                      <a:round/>
                      <a:headEnd type="none" w="med" len="med"/>
                      <a:tailEnd type="none" w="med" len="med"/>
                    </a:lnR>
                    <a:lnT w="57150" cap="flat" cmpd="sng" algn="ctr">
                      <a:solidFill>
                        <a:srgbClr val="7030A0"/>
                      </a:solidFill>
                      <a:prstDash val="solid"/>
                      <a:round/>
                      <a:headEnd type="none" w="med" len="med"/>
                      <a:tailEnd type="none" w="med" len="med"/>
                    </a:lnT>
                    <a:lnB w="57150" cap="flat" cmpd="sng" algn="ctr">
                      <a:solidFill>
                        <a:srgbClr val="7030A0"/>
                      </a:solidFill>
                      <a:prstDash val="solid"/>
                      <a:round/>
                      <a:headEnd type="none" w="med" len="med"/>
                      <a:tailEnd type="none" w="med" len="med"/>
                    </a:lnB>
                  </a:tcPr>
                </a:tc>
                <a:tc>
                  <a:txBody>
                    <a:bodyPr/>
                    <a:lstStyle/>
                    <a:p>
                      <a:endParaRPr lang="ru-RU" dirty="0"/>
                    </a:p>
                  </a:txBody>
                  <a:tcPr>
                    <a:lnL w="57150" cap="flat" cmpd="sng" algn="ctr">
                      <a:solidFill>
                        <a:srgbClr val="7030A0"/>
                      </a:solidFill>
                      <a:prstDash val="solid"/>
                      <a:round/>
                      <a:headEnd type="none" w="med" len="med"/>
                      <a:tailEnd type="none" w="med" len="med"/>
                    </a:lnL>
                    <a:lnR w="57150" cap="flat" cmpd="sng" algn="ctr">
                      <a:solidFill>
                        <a:srgbClr val="7030A0"/>
                      </a:solidFill>
                      <a:prstDash val="solid"/>
                      <a:round/>
                      <a:headEnd type="none" w="med" len="med"/>
                      <a:tailEnd type="none" w="med" len="med"/>
                    </a:lnR>
                    <a:lnT w="57150" cap="flat" cmpd="sng" algn="ctr">
                      <a:solidFill>
                        <a:srgbClr val="7030A0"/>
                      </a:solidFill>
                      <a:prstDash val="solid"/>
                      <a:round/>
                      <a:headEnd type="none" w="med" len="med"/>
                      <a:tailEnd type="none" w="med" len="med"/>
                    </a:lnT>
                    <a:lnB w="57150" cap="flat" cmpd="sng" algn="ctr">
                      <a:solidFill>
                        <a:srgbClr val="7030A0"/>
                      </a:solidFill>
                      <a:prstDash val="solid"/>
                      <a:round/>
                      <a:headEnd type="none" w="med" len="med"/>
                      <a:tailEnd type="none" w="med" len="med"/>
                    </a:lnB>
                  </a:tcPr>
                </a:tc>
                <a:tc>
                  <a:txBody>
                    <a:bodyPr/>
                    <a:lstStyle/>
                    <a:p>
                      <a:endParaRPr lang="ru-RU" dirty="0"/>
                    </a:p>
                  </a:txBody>
                  <a:tcPr>
                    <a:lnL w="57150" cap="flat" cmpd="sng" algn="ctr">
                      <a:solidFill>
                        <a:srgbClr val="7030A0"/>
                      </a:solidFill>
                      <a:prstDash val="solid"/>
                      <a:round/>
                      <a:headEnd type="none" w="med" len="med"/>
                      <a:tailEnd type="none" w="med" len="med"/>
                    </a:lnL>
                    <a:lnR w="57150" cap="flat" cmpd="sng" algn="ctr">
                      <a:solidFill>
                        <a:srgbClr val="7030A0"/>
                      </a:solidFill>
                      <a:prstDash val="solid"/>
                      <a:round/>
                      <a:headEnd type="none" w="med" len="med"/>
                      <a:tailEnd type="none" w="med" len="med"/>
                    </a:lnR>
                    <a:lnT w="57150" cap="flat" cmpd="sng" algn="ctr">
                      <a:solidFill>
                        <a:srgbClr val="7030A0"/>
                      </a:solidFill>
                      <a:prstDash val="solid"/>
                      <a:round/>
                      <a:headEnd type="none" w="med" len="med"/>
                      <a:tailEnd type="none" w="med" len="med"/>
                    </a:lnT>
                    <a:lnB w="57150" cap="flat" cmpd="sng" algn="ctr">
                      <a:solidFill>
                        <a:srgbClr val="7030A0"/>
                      </a:solidFill>
                      <a:prstDash val="solid"/>
                      <a:round/>
                      <a:headEnd type="none" w="med" len="med"/>
                      <a:tailEnd type="none" w="med" len="med"/>
                    </a:lnB>
                  </a:tcPr>
                </a:tc>
                <a:tc>
                  <a:txBody>
                    <a:bodyPr/>
                    <a:lstStyle/>
                    <a:p>
                      <a:endParaRPr lang="ru-RU" dirty="0"/>
                    </a:p>
                  </a:txBody>
                  <a:tcPr>
                    <a:lnL w="57150" cap="flat" cmpd="sng" algn="ctr">
                      <a:solidFill>
                        <a:srgbClr val="7030A0"/>
                      </a:solidFill>
                      <a:prstDash val="solid"/>
                      <a:round/>
                      <a:headEnd type="none" w="med" len="med"/>
                      <a:tailEnd type="none" w="med" len="med"/>
                    </a:lnL>
                    <a:lnR w="57150" cap="flat" cmpd="sng" algn="ctr">
                      <a:solidFill>
                        <a:srgbClr val="7030A0"/>
                      </a:solidFill>
                      <a:prstDash val="solid"/>
                      <a:round/>
                      <a:headEnd type="none" w="med" len="med"/>
                      <a:tailEnd type="none" w="med" len="med"/>
                    </a:lnR>
                    <a:lnT w="57150" cap="flat" cmpd="sng" algn="ctr">
                      <a:solidFill>
                        <a:srgbClr val="7030A0"/>
                      </a:solidFill>
                      <a:prstDash val="solid"/>
                      <a:round/>
                      <a:headEnd type="none" w="med" len="med"/>
                      <a:tailEnd type="none" w="med" len="med"/>
                    </a:lnT>
                    <a:lnB w="57150" cap="flat" cmpd="sng" algn="ctr">
                      <a:solidFill>
                        <a:srgbClr val="7030A0"/>
                      </a:solidFill>
                      <a:prstDash val="solid"/>
                      <a:round/>
                      <a:headEnd type="none" w="med" len="med"/>
                      <a:tailEnd type="none" w="med" len="med"/>
                    </a:lnB>
                  </a:tcPr>
                </a:tc>
                <a:tc>
                  <a:txBody>
                    <a:bodyPr/>
                    <a:lstStyle/>
                    <a:p>
                      <a:endParaRPr lang="ru-RU" dirty="0"/>
                    </a:p>
                  </a:txBody>
                  <a:tcPr>
                    <a:lnL w="57150" cap="flat" cmpd="sng" algn="ctr">
                      <a:solidFill>
                        <a:srgbClr val="7030A0"/>
                      </a:solidFill>
                      <a:prstDash val="solid"/>
                      <a:round/>
                      <a:headEnd type="none" w="med" len="med"/>
                      <a:tailEnd type="none" w="med" len="med"/>
                    </a:lnL>
                    <a:lnR w="57150" cap="flat" cmpd="sng" algn="ctr">
                      <a:solidFill>
                        <a:srgbClr val="7030A0"/>
                      </a:solidFill>
                      <a:prstDash val="solid"/>
                      <a:round/>
                      <a:headEnd type="none" w="med" len="med"/>
                      <a:tailEnd type="none" w="med" len="med"/>
                    </a:lnR>
                    <a:lnT w="57150" cap="flat" cmpd="sng" algn="ctr">
                      <a:solidFill>
                        <a:srgbClr val="7030A0"/>
                      </a:solidFill>
                      <a:prstDash val="solid"/>
                      <a:round/>
                      <a:headEnd type="none" w="med" len="med"/>
                      <a:tailEnd type="none" w="med" len="med"/>
                    </a:lnT>
                    <a:lnB w="57150" cap="flat" cmpd="sng" algn="ctr">
                      <a:solidFill>
                        <a:srgbClr val="7030A0"/>
                      </a:solidFill>
                      <a:prstDash val="solid"/>
                      <a:round/>
                      <a:headEnd type="none" w="med" len="med"/>
                      <a:tailEnd type="none" w="med" len="med"/>
                    </a:lnB>
                  </a:tcPr>
                </a:tc>
                <a:tc rowSpan="4" gridSpan="2">
                  <a:txBody>
                    <a:bodyPr/>
                    <a:lstStyle/>
                    <a:p>
                      <a:endParaRPr lang="ru-RU" dirty="0"/>
                    </a:p>
                  </a:txBody>
                  <a:tcPr>
                    <a:lnL w="57150" cap="flat" cmpd="sng" algn="ctr">
                      <a:solidFill>
                        <a:srgbClr val="7030A0"/>
                      </a:solidFill>
                      <a:prstDash val="solid"/>
                      <a:round/>
                      <a:headEnd type="none" w="med" len="med"/>
                      <a:tailEnd type="none" w="med" len="med"/>
                    </a:lnL>
                    <a:lnR>
                      <a:noFill/>
                    </a:lnR>
                    <a:lnB w="57150" cap="flat" cmpd="sng" algn="ctr">
                      <a:noFill/>
                      <a:prstDash val="solid"/>
                      <a:round/>
                      <a:headEnd type="none" w="med" len="med"/>
                      <a:tailEnd type="none" w="med" len="med"/>
                    </a:lnB>
                  </a:tcPr>
                </a:tc>
                <a:tc rowSpan="4" hMerge="1">
                  <a:txBody>
                    <a:bodyPr/>
                    <a:lstStyle/>
                    <a:p>
                      <a:endParaRPr lang="ru-RU"/>
                    </a:p>
                  </a:txBody>
                  <a:tcPr/>
                </a:tc>
              </a:tr>
              <a:tr h="370840">
                <a:tc rowSpan="3" gridSpan="2">
                  <a:txBody>
                    <a:bodyPr/>
                    <a:lstStyle/>
                    <a:p>
                      <a:endParaRPr lang="ru-RU" dirty="0"/>
                    </a:p>
                  </a:txBody>
                  <a:tcPr>
                    <a:lnR>
                      <a:noFill/>
                    </a:lnR>
                    <a:lnT w="57150" cap="flat" cmpd="sng" algn="ctr">
                      <a:noFill/>
                      <a:prstDash val="solid"/>
                      <a:round/>
                      <a:headEnd type="none" w="med" len="med"/>
                      <a:tailEnd type="none" w="med" len="med"/>
                    </a:lnT>
                    <a:lnB w="12700" cap="flat" cmpd="sng" algn="ctr">
                      <a:noFill/>
                      <a:prstDash val="solid"/>
                      <a:round/>
                      <a:headEnd type="none" w="med" len="med"/>
                      <a:tailEnd type="none" w="med" len="med"/>
                    </a:lnB>
                  </a:tcPr>
                </a:tc>
                <a:tc rowSpan="3" hMerge="1">
                  <a:txBody>
                    <a:bodyPr/>
                    <a:lstStyle/>
                    <a:p>
                      <a:endParaRPr lang="ru-RU"/>
                    </a:p>
                  </a:txBody>
                  <a:tcPr/>
                </a:tc>
                <a:tc gridSpan="2">
                  <a:txBody>
                    <a:bodyPr/>
                    <a:lstStyle/>
                    <a:p>
                      <a:endParaRPr lang="ru-RU" dirty="0"/>
                    </a:p>
                  </a:txBody>
                  <a:tcPr>
                    <a:lnL>
                      <a:noFill/>
                    </a:lnL>
                    <a:lnR w="57150" cap="flat" cmpd="sng" algn="ctr">
                      <a:solidFill>
                        <a:srgbClr val="7030A0"/>
                      </a:solidFill>
                      <a:prstDash val="solid"/>
                      <a:round/>
                      <a:headEnd type="none" w="med" len="med"/>
                      <a:tailEnd type="none" w="med" len="med"/>
                    </a:lnR>
                    <a:lnT w="57150" cap="flat" cmpd="sng" algn="ctr">
                      <a:noFill/>
                      <a:prstDash val="solid"/>
                      <a:round/>
                      <a:headEnd type="none" w="med" len="med"/>
                      <a:tailEnd type="none" w="med" len="med"/>
                    </a:lnT>
                    <a:lnB>
                      <a:noFill/>
                    </a:lnB>
                  </a:tcPr>
                </a:tc>
                <a:tc hMerge="1">
                  <a:txBody>
                    <a:bodyPr/>
                    <a:lstStyle/>
                    <a:p>
                      <a:endParaRPr lang="ru-RU" dirty="0"/>
                    </a:p>
                  </a:txBody>
                  <a:tcPr>
                    <a:lnR w="12700" cap="flat" cmpd="sng" algn="ctr">
                      <a:solidFill>
                        <a:schemeClr val="bg1">
                          <a:lumMod val="95000"/>
                          <a:lumOff val="5000"/>
                        </a:schemeClr>
                      </a:solidFill>
                      <a:prstDash val="solid"/>
                      <a:round/>
                      <a:headEnd type="none" w="med" len="med"/>
                      <a:tailEnd type="none" w="med" len="med"/>
                    </a:lnR>
                    <a:lnB>
                      <a:noFill/>
                    </a:lnB>
                  </a:tcPr>
                </a:tc>
                <a:tc>
                  <a:txBody>
                    <a:bodyPr/>
                    <a:lstStyle/>
                    <a:p>
                      <a:endParaRPr lang="ru-RU" dirty="0"/>
                    </a:p>
                  </a:txBody>
                  <a:tcPr>
                    <a:lnL w="57150" cap="flat" cmpd="sng" algn="ctr">
                      <a:solidFill>
                        <a:srgbClr val="7030A0"/>
                      </a:solidFill>
                      <a:prstDash val="solid"/>
                      <a:round/>
                      <a:headEnd type="none" w="med" len="med"/>
                      <a:tailEnd type="none" w="med" len="med"/>
                    </a:lnL>
                    <a:lnR w="57150" cap="flat" cmpd="sng" algn="ctr">
                      <a:solidFill>
                        <a:srgbClr val="7030A0"/>
                      </a:solidFill>
                      <a:prstDash val="solid"/>
                      <a:round/>
                      <a:headEnd type="none" w="med" len="med"/>
                      <a:tailEnd type="none" w="med" len="med"/>
                    </a:lnR>
                    <a:lnT w="57150" cap="flat" cmpd="sng" algn="ctr">
                      <a:solidFill>
                        <a:srgbClr val="7030A0"/>
                      </a:solidFill>
                      <a:prstDash val="solid"/>
                      <a:round/>
                      <a:headEnd type="none" w="med" len="med"/>
                      <a:tailEnd type="none" w="med" len="med"/>
                    </a:lnT>
                    <a:lnB w="57150" cap="flat" cmpd="sng" algn="ctr">
                      <a:solidFill>
                        <a:srgbClr val="7030A0"/>
                      </a:solidFill>
                      <a:prstDash val="solid"/>
                      <a:round/>
                      <a:headEnd type="none" w="med" len="med"/>
                      <a:tailEnd type="none" w="med" len="med"/>
                    </a:lnB>
                  </a:tcPr>
                </a:tc>
                <a:tc>
                  <a:txBody>
                    <a:bodyPr/>
                    <a:lstStyle/>
                    <a:p>
                      <a:endParaRPr lang="ru-RU" dirty="0"/>
                    </a:p>
                  </a:txBody>
                  <a:tcPr>
                    <a:lnL w="57150" cap="flat" cmpd="sng" algn="ctr">
                      <a:solidFill>
                        <a:srgbClr val="7030A0"/>
                      </a:solidFill>
                      <a:prstDash val="solid"/>
                      <a:round/>
                      <a:headEnd type="none" w="med" len="med"/>
                      <a:tailEnd type="none" w="med" len="med"/>
                    </a:lnL>
                    <a:lnR w="57150" cap="flat" cmpd="sng" algn="ctr">
                      <a:solidFill>
                        <a:srgbClr val="7030A0"/>
                      </a:solidFill>
                      <a:prstDash val="solid"/>
                      <a:round/>
                      <a:headEnd type="none" w="med" len="med"/>
                      <a:tailEnd type="none" w="med" len="med"/>
                    </a:lnR>
                    <a:lnT w="57150" cap="flat" cmpd="sng" algn="ctr">
                      <a:solidFill>
                        <a:srgbClr val="7030A0"/>
                      </a:solidFill>
                      <a:prstDash val="solid"/>
                      <a:round/>
                      <a:headEnd type="none" w="med" len="med"/>
                      <a:tailEnd type="none" w="med" len="med"/>
                    </a:lnT>
                    <a:lnB w="57150" cap="flat" cmpd="sng" algn="ctr">
                      <a:solidFill>
                        <a:srgbClr val="7030A0"/>
                      </a:solidFill>
                      <a:prstDash val="solid"/>
                      <a:round/>
                      <a:headEnd type="none" w="med" len="med"/>
                      <a:tailEnd type="none" w="med" len="med"/>
                    </a:lnB>
                  </a:tcPr>
                </a:tc>
                <a:tc>
                  <a:txBody>
                    <a:bodyPr/>
                    <a:lstStyle/>
                    <a:p>
                      <a:endParaRPr lang="ru-RU" dirty="0"/>
                    </a:p>
                  </a:txBody>
                  <a:tcPr>
                    <a:lnL w="57150" cap="flat" cmpd="sng" algn="ctr">
                      <a:solidFill>
                        <a:srgbClr val="7030A0"/>
                      </a:solidFill>
                      <a:prstDash val="solid"/>
                      <a:round/>
                      <a:headEnd type="none" w="med" len="med"/>
                      <a:tailEnd type="none" w="med" len="med"/>
                    </a:lnL>
                    <a:lnR w="57150" cap="flat" cmpd="sng" algn="ctr">
                      <a:solidFill>
                        <a:srgbClr val="7030A0"/>
                      </a:solidFill>
                      <a:prstDash val="solid"/>
                      <a:round/>
                      <a:headEnd type="none" w="med" len="med"/>
                      <a:tailEnd type="none" w="med" len="med"/>
                    </a:lnR>
                    <a:lnT w="57150" cap="flat" cmpd="sng" algn="ctr">
                      <a:solidFill>
                        <a:srgbClr val="7030A0"/>
                      </a:solidFill>
                      <a:prstDash val="solid"/>
                      <a:round/>
                      <a:headEnd type="none" w="med" len="med"/>
                      <a:tailEnd type="none" w="med" len="med"/>
                    </a:lnT>
                    <a:lnB w="57150" cap="flat" cmpd="sng" algn="ctr">
                      <a:solidFill>
                        <a:srgbClr val="7030A0"/>
                      </a:solidFill>
                      <a:prstDash val="solid"/>
                      <a:round/>
                      <a:headEnd type="none" w="med" len="med"/>
                      <a:tailEnd type="none" w="med" len="med"/>
                    </a:lnB>
                  </a:tcPr>
                </a:tc>
                <a:tc>
                  <a:txBody>
                    <a:bodyPr/>
                    <a:lstStyle/>
                    <a:p>
                      <a:endParaRPr lang="ru-RU" dirty="0"/>
                    </a:p>
                  </a:txBody>
                  <a:tcPr>
                    <a:lnL w="57150" cap="flat" cmpd="sng" algn="ctr">
                      <a:solidFill>
                        <a:srgbClr val="7030A0"/>
                      </a:solidFill>
                      <a:prstDash val="solid"/>
                      <a:round/>
                      <a:headEnd type="none" w="med" len="med"/>
                      <a:tailEnd type="none" w="med" len="med"/>
                    </a:lnL>
                    <a:lnR w="57150" cap="flat" cmpd="sng" algn="ctr">
                      <a:solidFill>
                        <a:srgbClr val="7030A0"/>
                      </a:solidFill>
                      <a:prstDash val="solid"/>
                      <a:round/>
                      <a:headEnd type="none" w="med" len="med"/>
                      <a:tailEnd type="none" w="med" len="med"/>
                    </a:lnR>
                    <a:lnT w="57150" cap="flat" cmpd="sng" algn="ctr">
                      <a:solidFill>
                        <a:srgbClr val="7030A0"/>
                      </a:solidFill>
                      <a:prstDash val="solid"/>
                      <a:round/>
                      <a:headEnd type="none" w="med" len="med"/>
                      <a:tailEnd type="none" w="med" len="med"/>
                    </a:lnT>
                    <a:lnB w="57150" cap="flat" cmpd="sng" algn="ctr">
                      <a:solidFill>
                        <a:srgbClr val="7030A0"/>
                      </a:solidFill>
                      <a:prstDash val="solid"/>
                      <a:round/>
                      <a:headEnd type="none" w="med" len="med"/>
                      <a:tailEnd type="none" w="med" len="med"/>
                    </a:lnB>
                    <a:solidFill>
                      <a:schemeClr val="accent3">
                        <a:lumMod val="60000"/>
                        <a:lumOff val="40000"/>
                      </a:schemeClr>
                    </a:solidFill>
                  </a:tcPr>
                </a:tc>
                <a:tc>
                  <a:txBody>
                    <a:bodyPr/>
                    <a:lstStyle/>
                    <a:p>
                      <a:endParaRPr lang="ru-RU" dirty="0"/>
                    </a:p>
                  </a:txBody>
                  <a:tcPr>
                    <a:lnL w="57150" cap="flat" cmpd="sng" algn="ctr">
                      <a:solidFill>
                        <a:srgbClr val="7030A0"/>
                      </a:solidFill>
                      <a:prstDash val="solid"/>
                      <a:round/>
                      <a:headEnd type="none" w="med" len="med"/>
                      <a:tailEnd type="none" w="med" len="med"/>
                    </a:lnL>
                    <a:lnR w="57150" cap="flat" cmpd="sng" algn="ctr">
                      <a:solidFill>
                        <a:srgbClr val="7030A0"/>
                      </a:solidFill>
                      <a:prstDash val="solid"/>
                      <a:round/>
                      <a:headEnd type="none" w="med" len="med"/>
                      <a:tailEnd type="none" w="med" len="med"/>
                    </a:lnR>
                    <a:lnT w="57150" cap="flat" cmpd="sng" algn="ctr">
                      <a:solidFill>
                        <a:srgbClr val="7030A0"/>
                      </a:solidFill>
                      <a:prstDash val="solid"/>
                      <a:round/>
                      <a:headEnd type="none" w="med" len="med"/>
                      <a:tailEnd type="none" w="med" len="med"/>
                    </a:lnT>
                    <a:lnB w="57150" cap="flat" cmpd="sng" algn="ctr">
                      <a:solidFill>
                        <a:srgbClr val="7030A0"/>
                      </a:solidFill>
                      <a:prstDash val="solid"/>
                      <a:round/>
                      <a:headEnd type="none" w="med" len="med"/>
                      <a:tailEnd type="none" w="med" len="med"/>
                    </a:lnB>
                  </a:tcPr>
                </a:tc>
                <a:tc>
                  <a:txBody>
                    <a:bodyPr/>
                    <a:lstStyle/>
                    <a:p>
                      <a:endParaRPr lang="ru-RU" dirty="0"/>
                    </a:p>
                  </a:txBody>
                  <a:tcPr>
                    <a:lnL w="57150" cap="flat" cmpd="sng" algn="ctr">
                      <a:solidFill>
                        <a:srgbClr val="7030A0"/>
                      </a:solidFill>
                      <a:prstDash val="solid"/>
                      <a:round/>
                      <a:headEnd type="none" w="med" len="med"/>
                      <a:tailEnd type="none" w="med" len="med"/>
                    </a:lnL>
                    <a:lnR w="57150" cap="flat" cmpd="sng" algn="ctr">
                      <a:solidFill>
                        <a:srgbClr val="7030A0"/>
                      </a:solidFill>
                      <a:prstDash val="solid"/>
                      <a:round/>
                      <a:headEnd type="none" w="med" len="med"/>
                      <a:tailEnd type="none" w="med" len="med"/>
                    </a:lnR>
                    <a:lnT w="57150" cap="flat" cmpd="sng" algn="ctr">
                      <a:solidFill>
                        <a:srgbClr val="7030A0"/>
                      </a:solidFill>
                      <a:prstDash val="solid"/>
                      <a:round/>
                      <a:headEnd type="none" w="med" len="med"/>
                      <a:tailEnd type="none" w="med" len="med"/>
                    </a:lnT>
                    <a:lnB w="57150" cap="flat" cmpd="sng" algn="ctr">
                      <a:solidFill>
                        <a:srgbClr val="7030A0"/>
                      </a:solidFill>
                      <a:prstDash val="solid"/>
                      <a:round/>
                      <a:headEnd type="none" w="med" len="med"/>
                      <a:tailEnd type="none" w="med" len="med"/>
                    </a:lnB>
                  </a:tcPr>
                </a:tc>
                <a:tc>
                  <a:txBody>
                    <a:bodyPr/>
                    <a:lstStyle/>
                    <a:p>
                      <a:endParaRPr lang="ru-RU" dirty="0"/>
                    </a:p>
                  </a:txBody>
                  <a:tcPr>
                    <a:lnL w="57150" cap="flat" cmpd="sng" algn="ctr">
                      <a:solidFill>
                        <a:srgbClr val="7030A0"/>
                      </a:solidFill>
                      <a:prstDash val="solid"/>
                      <a:round/>
                      <a:headEnd type="none" w="med" len="med"/>
                      <a:tailEnd type="none" w="med" len="med"/>
                    </a:lnL>
                    <a:lnR w="57150" cap="flat" cmpd="sng" algn="ctr">
                      <a:solidFill>
                        <a:srgbClr val="7030A0"/>
                      </a:solidFill>
                      <a:prstDash val="solid"/>
                      <a:round/>
                      <a:headEnd type="none" w="med" len="med"/>
                      <a:tailEnd type="none" w="med" len="med"/>
                    </a:lnR>
                    <a:lnT w="57150" cap="flat" cmpd="sng" algn="ctr">
                      <a:solidFill>
                        <a:srgbClr val="7030A0"/>
                      </a:solidFill>
                      <a:prstDash val="solid"/>
                      <a:round/>
                      <a:headEnd type="none" w="med" len="med"/>
                      <a:tailEnd type="none" w="med" len="med"/>
                    </a:lnT>
                    <a:lnB w="57150" cap="flat" cmpd="sng" algn="ctr">
                      <a:solidFill>
                        <a:srgbClr val="7030A0"/>
                      </a:solidFill>
                      <a:prstDash val="solid"/>
                      <a:round/>
                      <a:headEnd type="none" w="med" len="med"/>
                      <a:tailEnd type="none" w="med" len="med"/>
                    </a:lnB>
                  </a:tcPr>
                </a:tc>
                <a:tc rowSpan="2" gridSpan="2">
                  <a:txBody>
                    <a:bodyPr/>
                    <a:lstStyle/>
                    <a:p>
                      <a:endParaRPr lang="ru-RU" dirty="0"/>
                    </a:p>
                  </a:txBody>
                  <a:tcPr>
                    <a:lnL w="57150" cap="flat" cmpd="sng" algn="ctr">
                      <a:solidFill>
                        <a:srgbClr val="7030A0"/>
                      </a:solidFill>
                      <a:prstDash val="solid"/>
                      <a:round/>
                      <a:headEnd type="none" w="med" len="med"/>
                      <a:tailEnd type="none" w="med" len="med"/>
                    </a:lnL>
                    <a:lnR>
                      <a:noFill/>
                    </a:lnR>
                    <a:lnT w="57150" cap="flat" cmpd="sng" algn="ctr">
                      <a:solidFill>
                        <a:srgbClr val="7030A0"/>
                      </a:solidFill>
                      <a:prstDash val="solid"/>
                      <a:round/>
                      <a:headEnd type="none" w="med" len="med"/>
                      <a:tailEnd type="none" w="med" len="med"/>
                    </a:lnT>
                    <a:lnB w="57150" cap="flat" cmpd="sng" algn="ctr">
                      <a:solidFill>
                        <a:srgbClr val="7030A0"/>
                      </a:solidFill>
                      <a:prstDash val="solid"/>
                      <a:round/>
                      <a:headEnd type="none" w="med" len="med"/>
                      <a:tailEnd type="none" w="med" len="med"/>
                    </a:lnB>
                  </a:tcPr>
                </a:tc>
                <a:tc rowSpan="2" hMerge="1">
                  <a:txBody>
                    <a:bodyPr/>
                    <a:lstStyle/>
                    <a:p>
                      <a:endParaRPr lang="ru-RU" dirty="0"/>
                    </a:p>
                  </a:txBody>
                  <a:tcPr>
                    <a:lnL>
                      <a:noFill/>
                    </a:lnL>
                    <a:lnR w="57150" cap="flat" cmpd="sng" algn="ctr">
                      <a:noFill/>
                      <a:prstDash val="solid"/>
                      <a:round/>
                      <a:headEnd type="none" w="med" len="med"/>
                      <a:tailEnd type="none" w="med" len="med"/>
                    </a:lnR>
                    <a:lnT w="57150" cap="flat" cmpd="sng" algn="ctr">
                      <a:solidFill>
                        <a:srgbClr val="7030A0"/>
                      </a:solidFill>
                      <a:prstDash val="solid"/>
                      <a:round/>
                      <a:headEnd type="none" w="med" len="med"/>
                      <a:tailEnd type="none" w="med" len="med"/>
                    </a:lnT>
                    <a:lnB w="57150" cap="flat" cmpd="sng" algn="ctr">
                      <a:solidFill>
                        <a:srgbClr val="7030A0"/>
                      </a:solidFill>
                      <a:prstDash val="solid"/>
                      <a:round/>
                      <a:headEnd type="none" w="med" len="med"/>
                      <a:tailEnd type="none" w="med" len="med"/>
                    </a:lnB>
                  </a:tcPr>
                </a:tc>
                <a:tc gridSpan="2" vMerge="1">
                  <a:txBody>
                    <a:bodyPr/>
                    <a:lstStyle/>
                    <a:p>
                      <a:endParaRPr lang="ru-RU" dirty="0"/>
                    </a:p>
                  </a:txBody>
                  <a:tcPr>
                    <a:lnL w="12700" cap="flat" cmpd="sng" algn="ctr">
                      <a:solidFill>
                        <a:schemeClr val="bg1">
                          <a:lumMod val="95000"/>
                          <a:lumOff val="5000"/>
                        </a:schemeClr>
                      </a:solidFill>
                      <a:prstDash val="solid"/>
                      <a:round/>
                      <a:headEnd type="none" w="med" len="med"/>
                      <a:tailEnd type="none" w="med" len="med"/>
                    </a:lnL>
                    <a:lnR>
                      <a:noFill/>
                    </a:lnR>
                    <a:lnT w="12700" cap="flat" cmpd="sng" algn="ctr">
                      <a:solidFill>
                        <a:schemeClr val="bg1">
                          <a:lumMod val="95000"/>
                          <a:lumOff val="5000"/>
                        </a:schemeClr>
                      </a:solidFill>
                      <a:prstDash val="solid"/>
                      <a:round/>
                      <a:headEnd type="none" w="med" len="med"/>
                      <a:tailEnd type="none" w="med" len="med"/>
                    </a:lnT>
                  </a:tcPr>
                </a:tc>
                <a:tc hMerge="1" vMerge="1">
                  <a:txBody>
                    <a:bodyPr/>
                    <a:lstStyle/>
                    <a:p>
                      <a:endParaRPr lang="ru-RU"/>
                    </a:p>
                  </a:txBody>
                  <a:tcPr>
                    <a:lnT>
                      <a:noFill/>
                    </a:lnT>
                  </a:tcPr>
                </a:tc>
              </a:tr>
              <a:tr h="370840">
                <a:tc gridSpan="2" vMerge="1">
                  <a:txBody>
                    <a:bodyPr/>
                    <a:lstStyle/>
                    <a:p>
                      <a:endParaRPr lang="ru-RU" dirty="0"/>
                    </a:p>
                  </a:txBody>
                  <a:tcPr/>
                </a:tc>
                <a:tc hMerge="1" vMerge="1">
                  <a:txBody>
                    <a:bodyPr/>
                    <a:lstStyle/>
                    <a:p>
                      <a:endParaRPr lang="ru-RU"/>
                    </a:p>
                  </a:txBody>
                  <a:tcPr/>
                </a:tc>
                <a:tc gridSpan="5">
                  <a:txBody>
                    <a:bodyPr/>
                    <a:lstStyle/>
                    <a:p>
                      <a:endParaRPr lang="ru-RU" dirty="0"/>
                    </a:p>
                  </a:txBody>
                  <a:tcPr>
                    <a:lnL>
                      <a:noFill/>
                    </a:lnL>
                    <a:lnR w="57150" cap="flat" cmpd="sng" algn="ctr">
                      <a:solidFill>
                        <a:srgbClr val="7030A0"/>
                      </a:solidFill>
                      <a:prstDash val="solid"/>
                      <a:round/>
                      <a:headEnd type="none" w="med" len="med"/>
                      <a:tailEnd type="none" w="med" len="med"/>
                    </a:lnR>
                    <a:lnT>
                      <a:noFill/>
                    </a:lnT>
                    <a:lnB w="57150" cap="flat" cmpd="sng" algn="ctr">
                      <a:noFill/>
                      <a:prstDash val="solid"/>
                      <a:round/>
                      <a:headEnd type="none" w="med" len="med"/>
                      <a:tailEnd type="none" w="med" len="med"/>
                    </a:lnB>
                  </a:tcPr>
                </a:tc>
                <a:tc hMerge="1">
                  <a:txBody>
                    <a:bodyPr/>
                    <a:lstStyle/>
                    <a:p>
                      <a:endParaRPr lang="ru-RU"/>
                    </a:p>
                  </a:txBody>
                  <a:tcPr/>
                </a:tc>
                <a:tc hMerge="1">
                  <a:txBody>
                    <a:bodyPr/>
                    <a:lstStyle/>
                    <a:p>
                      <a:endParaRPr lang="ru-RU"/>
                    </a:p>
                  </a:txBody>
                  <a:tcPr>
                    <a:lnL w="12700" cap="flat" cmpd="sng" algn="ctr">
                      <a:solidFill>
                        <a:schemeClr val="tx1"/>
                      </a:solidFill>
                      <a:prstDash val="solid"/>
                      <a:round/>
                      <a:headEnd type="none" w="med" len="med"/>
                      <a:tailEnd type="none" w="med" len="med"/>
                    </a:lnL>
                    <a:lnT w="12700" cap="flat" cmpd="sng" algn="ctr">
                      <a:solidFill>
                        <a:schemeClr val="bg1">
                          <a:lumMod val="95000"/>
                          <a:lumOff val="5000"/>
                        </a:schemeClr>
                      </a:solidFill>
                      <a:prstDash val="solid"/>
                      <a:round/>
                      <a:headEnd type="none" w="med" len="med"/>
                      <a:tailEnd type="none" w="med" len="med"/>
                    </a:lnT>
                  </a:tcPr>
                </a:tc>
                <a:tc hMerge="1">
                  <a:txBody>
                    <a:bodyPr/>
                    <a:lstStyle/>
                    <a:p>
                      <a:endParaRPr lang="ru-RU" dirty="0"/>
                    </a:p>
                  </a:txBody>
                  <a:tcPr>
                    <a:lnR w="12700" cap="flat" cmpd="sng" algn="ctr">
                      <a:solidFill>
                        <a:schemeClr val="tx1"/>
                      </a:solidFill>
                      <a:prstDash val="solid"/>
                      <a:round/>
                      <a:headEnd type="none" w="med" len="med"/>
                      <a:tailEnd type="none" w="med" len="med"/>
                    </a:lnR>
                    <a:lnT w="12700" cap="flat" cmpd="sng" algn="ctr">
                      <a:solidFill>
                        <a:schemeClr val="bg1">
                          <a:lumMod val="95000"/>
                          <a:lumOff val="5000"/>
                        </a:schemeClr>
                      </a:solidFill>
                      <a:prstDash val="solid"/>
                      <a:round/>
                      <a:headEnd type="none" w="med" len="med"/>
                      <a:tailEnd type="none" w="med" len="med"/>
                    </a:lnT>
                  </a:tcPr>
                </a:tc>
                <a:tc hMerge="1">
                  <a:txBody>
                    <a:bodyPr/>
                    <a:lstStyle/>
                    <a:p>
                      <a:endParaRPr lang="ru-RU" dirty="0"/>
                    </a:p>
                  </a:txBody>
                  <a:tcPr>
                    <a:lnL w="12700" cap="flat" cmpd="sng" algn="ctr">
                      <a:solidFill>
                        <a:schemeClr val="tx1"/>
                      </a:solidFill>
                      <a:prstDash val="solid"/>
                      <a:round/>
                      <a:headEnd type="none" w="med" len="med"/>
                      <a:tailEnd type="none" w="med" len="med"/>
                    </a:lnL>
                    <a:lnR w="12700" cap="flat" cmpd="sng" algn="ctr">
                      <a:solidFill>
                        <a:schemeClr val="bg1">
                          <a:lumMod val="95000"/>
                          <a:lumOff val="5000"/>
                        </a:schemeClr>
                      </a:solidFill>
                      <a:prstDash val="solid"/>
                      <a:round/>
                      <a:headEnd type="none" w="med" len="med"/>
                      <a:tailEnd type="none" w="med" len="med"/>
                    </a:lnR>
                    <a:lnT w="12700" cap="flat" cmpd="sng" algn="ctr">
                      <a:solidFill>
                        <a:schemeClr val="bg1">
                          <a:lumMod val="95000"/>
                          <a:lumOff val="5000"/>
                        </a:schemeClr>
                      </a:solidFill>
                      <a:prstDash val="solid"/>
                      <a:round/>
                      <a:headEnd type="none" w="med" len="med"/>
                      <a:tailEnd type="none" w="med" len="med"/>
                    </a:lnT>
                    <a:lnB w="12700" cap="flat" cmpd="sng" algn="ctr">
                      <a:solidFill>
                        <a:schemeClr val="bg1">
                          <a:lumMod val="95000"/>
                          <a:lumOff val="5000"/>
                        </a:schemeClr>
                      </a:solidFill>
                      <a:prstDash val="solid"/>
                      <a:round/>
                      <a:headEnd type="none" w="med" len="med"/>
                      <a:tailEnd type="none" w="med" len="med"/>
                    </a:lnB>
                  </a:tcPr>
                </a:tc>
                <a:tc>
                  <a:txBody>
                    <a:bodyPr/>
                    <a:lstStyle/>
                    <a:p>
                      <a:endParaRPr lang="ru-RU" dirty="0"/>
                    </a:p>
                  </a:txBody>
                  <a:tcPr>
                    <a:lnL w="57150" cap="flat" cmpd="sng" algn="ctr">
                      <a:solidFill>
                        <a:srgbClr val="7030A0"/>
                      </a:solidFill>
                      <a:prstDash val="solid"/>
                      <a:round/>
                      <a:headEnd type="none" w="med" len="med"/>
                      <a:tailEnd type="none" w="med" len="med"/>
                    </a:lnL>
                    <a:lnR w="57150" cap="flat" cmpd="sng" algn="ctr">
                      <a:solidFill>
                        <a:srgbClr val="7030A0"/>
                      </a:solidFill>
                      <a:prstDash val="solid"/>
                      <a:round/>
                      <a:headEnd type="none" w="med" len="med"/>
                      <a:tailEnd type="none" w="med" len="med"/>
                    </a:lnR>
                    <a:lnT w="57150" cap="flat" cmpd="sng" algn="ctr">
                      <a:solidFill>
                        <a:srgbClr val="7030A0"/>
                      </a:solidFill>
                      <a:prstDash val="solid"/>
                      <a:round/>
                      <a:headEnd type="none" w="med" len="med"/>
                      <a:tailEnd type="none" w="med" len="med"/>
                    </a:lnT>
                    <a:lnB w="57150" cap="flat" cmpd="sng" algn="ctr">
                      <a:solidFill>
                        <a:srgbClr val="7030A0"/>
                      </a:solidFill>
                      <a:prstDash val="solid"/>
                      <a:round/>
                      <a:headEnd type="none" w="med" len="med"/>
                      <a:tailEnd type="none" w="med" len="med"/>
                    </a:lnB>
                    <a:solidFill>
                      <a:schemeClr val="accent3">
                        <a:lumMod val="60000"/>
                        <a:lumOff val="40000"/>
                      </a:schemeClr>
                    </a:solidFill>
                  </a:tcPr>
                </a:tc>
                <a:tc>
                  <a:txBody>
                    <a:bodyPr/>
                    <a:lstStyle/>
                    <a:p>
                      <a:endParaRPr lang="ru-RU" dirty="0"/>
                    </a:p>
                  </a:txBody>
                  <a:tcPr>
                    <a:lnL w="57150" cap="flat" cmpd="sng" algn="ctr">
                      <a:solidFill>
                        <a:srgbClr val="7030A0"/>
                      </a:solidFill>
                      <a:prstDash val="solid"/>
                      <a:round/>
                      <a:headEnd type="none" w="med" len="med"/>
                      <a:tailEnd type="none" w="med" len="med"/>
                    </a:lnL>
                    <a:lnR w="57150" cap="flat" cmpd="sng" algn="ctr">
                      <a:solidFill>
                        <a:srgbClr val="7030A0"/>
                      </a:solidFill>
                      <a:prstDash val="solid"/>
                      <a:round/>
                      <a:headEnd type="none" w="med" len="med"/>
                      <a:tailEnd type="none" w="med" len="med"/>
                    </a:lnR>
                    <a:lnT w="57150" cap="flat" cmpd="sng" algn="ctr">
                      <a:solidFill>
                        <a:srgbClr val="7030A0"/>
                      </a:solidFill>
                      <a:prstDash val="solid"/>
                      <a:round/>
                      <a:headEnd type="none" w="med" len="med"/>
                      <a:tailEnd type="none" w="med" len="med"/>
                    </a:lnT>
                    <a:lnB w="57150" cap="flat" cmpd="sng" algn="ctr">
                      <a:solidFill>
                        <a:srgbClr val="7030A0"/>
                      </a:solidFill>
                      <a:prstDash val="solid"/>
                      <a:round/>
                      <a:headEnd type="none" w="med" len="med"/>
                      <a:tailEnd type="none" w="med" len="med"/>
                    </a:lnB>
                  </a:tcPr>
                </a:tc>
                <a:tc>
                  <a:txBody>
                    <a:bodyPr/>
                    <a:lstStyle/>
                    <a:p>
                      <a:endParaRPr lang="ru-RU" dirty="0"/>
                    </a:p>
                  </a:txBody>
                  <a:tcPr>
                    <a:lnL w="57150" cap="flat" cmpd="sng" algn="ctr">
                      <a:solidFill>
                        <a:srgbClr val="7030A0"/>
                      </a:solidFill>
                      <a:prstDash val="solid"/>
                      <a:round/>
                      <a:headEnd type="none" w="med" len="med"/>
                      <a:tailEnd type="none" w="med" len="med"/>
                    </a:lnL>
                    <a:lnR w="57150" cap="flat" cmpd="sng" algn="ctr">
                      <a:solidFill>
                        <a:srgbClr val="7030A0"/>
                      </a:solidFill>
                      <a:prstDash val="solid"/>
                      <a:round/>
                      <a:headEnd type="none" w="med" len="med"/>
                      <a:tailEnd type="none" w="med" len="med"/>
                    </a:lnR>
                    <a:lnT w="57150" cap="flat" cmpd="sng" algn="ctr">
                      <a:solidFill>
                        <a:srgbClr val="7030A0"/>
                      </a:solidFill>
                      <a:prstDash val="solid"/>
                      <a:round/>
                      <a:headEnd type="none" w="med" len="med"/>
                      <a:tailEnd type="none" w="med" len="med"/>
                    </a:lnT>
                    <a:lnB w="57150" cap="flat" cmpd="sng" algn="ctr">
                      <a:solidFill>
                        <a:srgbClr val="7030A0"/>
                      </a:solidFill>
                      <a:prstDash val="solid"/>
                      <a:round/>
                      <a:headEnd type="none" w="med" len="med"/>
                      <a:tailEnd type="none" w="med" len="med"/>
                    </a:lnB>
                  </a:tcPr>
                </a:tc>
                <a:tc>
                  <a:txBody>
                    <a:bodyPr/>
                    <a:lstStyle/>
                    <a:p>
                      <a:endParaRPr lang="ru-RU" dirty="0"/>
                    </a:p>
                  </a:txBody>
                  <a:tcPr>
                    <a:lnL w="57150" cap="flat" cmpd="sng" algn="ctr">
                      <a:solidFill>
                        <a:srgbClr val="7030A0"/>
                      </a:solidFill>
                      <a:prstDash val="solid"/>
                      <a:round/>
                      <a:headEnd type="none" w="med" len="med"/>
                      <a:tailEnd type="none" w="med" len="med"/>
                    </a:lnL>
                    <a:lnR w="57150" cap="flat" cmpd="sng" algn="ctr">
                      <a:solidFill>
                        <a:srgbClr val="7030A0"/>
                      </a:solidFill>
                      <a:prstDash val="solid"/>
                      <a:round/>
                      <a:headEnd type="none" w="med" len="med"/>
                      <a:tailEnd type="none" w="med" len="med"/>
                    </a:lnR>
                    <a:lnT w="57150" cap="flat" cmpd="sng" algn="ctr">
                      <a:solidFill>
                        <a:srgbClr val="7030A0"/>
                      </a:solidFill>
                      <a:prstDash val="solid"/>
                      <a:round/>
                      <a:headEnd type="none" w="med" len="med"/>
                      <a:tailEnd type="none" w="med" len="med"/>
                    </a:lnT>
                    <a:lnB w="57150" cap="flat" cmpd="sng" algn="ctr">
                      <a:solidFill>
                        <a:srgbClr val="7030A0"/>
                      </a:solidFill>
                      <a:prstDash val="solid"/>
                      <a:round/>
                      <a:headEnd type="none" w="med" len="med"/>
                      <a:tailEnd type="none" w="med" len="med"/>
                    </a:lnB>
                  </a:tcPr>
                </a:tc>
                <a:tc gridSpan="2" vMerge="1">
                  <a:txBody>
                    <a:bodyPr/>
                    <a:lstStyle/>
                    <a:p>
                      <a:endParaRPr lang="ru-RU" dirty="0"/>
                    </a:p>
                  </a:txBody>
                  <a:tcPr>
                    <a:lnL w="12700" cap="flat" cmpd="sng" algn="ctr">
                      <a:solidFill>
                        <a:schemeClr val="bg1">
                          <a:lumMod val="95000"/>
                          <a:lumOff val="5000"/>
                        </a:schemeClr>
                      </a:solidFill>
                      <a:prstDash val="solid"/>
                      <a:round/>
                      <a:headEnd type="none" w="med" len="med"/>
                      <a:tailEnd type="none" w="med" len="med"/>
                    </a:lnL>
                    <a:lnR>
                      <a:noFill/>
                    </a:lnR>
                    <a:lnB w="12700" cap="flat" cmpd="sng" algn="ctr">
                      <a:solidFill>
                        <a:schemeClr val="bg1">
                          <a:lumMod val="95000"/>
                          <a:lumOff val="5000"/>
                        </a:schemeClr>
                      </a:solidFill>
                      <a:prstDash val="solid"/>
                      <a:round/>
                      <a:headEnd type="none" w="med" len="med"/>
                      <a:tailEnd type="none" w="med" len="med"/>
                    </a:lnB>
                  </a:tcPr>
                </a:tc>
                <a:tc hMerge="1" vMerge="1">
                  <a:txBody>
                    <a:bodyPr/>
                    <a:lstStyle/>
                    <a:p>
                      <a:endParaRPr lang="ru-RU"/>
                    </a:p>
                  </a:txBody>
                  <a:tcPr/>
                </a:tc>
                <a:tc gridSpan="2" vMerge="1">
                  <a:txBody>
                    <a:bodyPr/>
                    <a:lstStyle/>
                    <a:p>
                      <a:endParaRPr lang="ru-RU"/>
                    </a:p>
                  </a:txBody>
                  <a:tcPr/>
                </a:tc>
                <a:tc hMerge="1" vMerge="1">
                  <a:txBody>
                    <a:bodyPr/>
                    <a:lstStyle/>
                    <a:p>
                      <a:endParaRPr lang="ru-RU"/>
                    </a:p>
                  </a:txBody>
                  <a:tcPr/>
                </a:tc>
              </a:tr>
              <a:tr h="370840">
                <a:tc gridSpan="2" vMerge="1">
                  <a:txBody>
                    <a:bodyPr/>
                    <a:lstStyle/>
                    <a:p>
                      <a:endParaRPr lang="ru-RU" dirty="0"/>
                    </a:p>
                  </a:txBody>
                  <a:tcPr>
                    <a:lnB>
                      <a:noFill/>
                    </a:lnB>
                  </a:tcPr>
                </a:tc>
                <a:tc hMerge="1" vMerge="1">
                  <a:txBody>
                    <a:bodyPr/>
                    <a:lstStyle/>
                    <a:p>
                      <a:endParaRPr lang="ru-RU"/>
                    </a:p>
                  </a:txBody>
                  <a:tcPr/>
                </a:tc>
                <a:tc gridSpan="4">
                  <a:txBody>
                    <a:bodyPr/>
                    <a:lstStyle/>
                    <a:p>
                      <a:endParaRPr lang="ru-RU" dirty="0"/>
                    </a:p>
                  </a:txBody>
                  <a:tcPr>
                    <a:lnL>
                      <a:noFill/>
                    </a:lnL>
                    <a:lnR w="57150" cap="flat" cmpd="sng" algn="ctr">
                      <a:solidFill>
                        <a:srgbClr val="7030A0"/>
                      </a:solidFill>
                      <a:prstDash val="solid"/>
                      <a:round/>
                      <a:headEnd type="none" w="med" len="med"/>
                      <a:tailEnd type="none" w="med" len="med"/>
                    </a:lnR>
                    <a:lnT w="57150" cap="flat" cmpd="sng" algn="ctr">
                      <a:noFill/>
                      <a:prstDash val="solid"/>
                      <a:round/>
                      <a:headEnd type="none" w="med" len="med"/>
                      <a:tailEnd type="none" w="med" len="med"/>
                    </a:lnT>
                    <a:lnB w="57150" cap="flat" cmpd="sng" algn="ctr">
                      <a:noFill/>
                      <a:prstDash val="solid"/>
                      <a:round/>
                      <a:headEnd type="none" w="med" len="med"/>
                      <a:tailEnd type="none" w="med" len="med"/>
                    </a:lnB>
                  </a:tcPr>
                </a:tc>
                <a:tc hMerge="1">
                  <a:txBody>
                    <a:bodyPr/>
                    <a:lstStyle/>
                    <a:p>
                      <a:endParaRPr lang="ru-R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tcPr>
                </a:tc>
                <a:tc hMerge="1">
                  <a:txBody>
                    <a:bodyPr/>
                    <a:lstStyle/>
                    <a:p>
                      <a:endParaRPr lang="ru-RU" dirty="0"/>
                    </a:p>
                  </a:txBody>
                  <a:tcPr>
                    <a:lnL w="12700" cap="flat" cmpd="sng" algn="ctr">
                      <a:solidFill>
                        <a:schemeClr val="tx1"/>
                      </a:solidFill>
                      <a:prstDash val="solid"/>
                      <a:round/>
                      <a:headEnd type="none" w="med" len="med"/>
                      <a:tailEnd type="none" w="med" len="med"/>
                    </a:lnL>
                    <a:lnR w="12700" cap="flat" cmpd="sng" algn="ctr">
                      <a:solidFill>
                        <a:schemeClr val="bg1">
                          <a:lumMod val="95000"/>
                          <a:lumOff val="5000"/>
                        </a:schemeClr>
                      </a:solidFill>
                      <a:prstDash val="solid"/>
                      <a:round/>
                      <a:headEnd type="none" w="med" len="med"/>
                      <a:tailEnd type="none" w="med" len="med"/>
                    </a:lnR>
                    <a:lnT>
                      <a:noFill/>
                    </a:lnT>
                    <a:lnB w="12700" cap="flat" cmpd="sng" algn="ctr">
                      <a:solidFill>
                        <a:schemeClr val="bg1">
                          <a:lumMod val="95000"/>
                          <a:lumOff val="5000"/>
                        </a:schemeClr>
                      </a:solidFill>
                      <a:prstDash val="solid"/>
                      <a:round/>
                      <a:headEnd type="none" w="med" len="med"/>
                      <a:tailEnd type="none" w="med" len="med"/>
                    </a:lnB>
                  </a:tcPr>
                </a:tc>
                <a:tc hMerge="1">
                  <a:txBody>
                    <a:bodyPr/>
                    <a:lstStyle/>
                    <a:p>
                      <a:endParaRPr lang="ru-RU"/>
                    </a:p>
                  </a:txBody>
                  <a:tcPr/>
                </a:tc>
                <a:tc>
                  <a:txBody>
                    <a:bodyPr/>
                    <a:lstStyle/>
                    <a:p>
                      <a:endParaRPr lang="ru-RU" dirty="0"/>
                    </a:p>
                  </a:txBody>
                  <a:tcPr>
                    <a:lnL w="57150" cap="flat" cmpd="sng" algn="ctr">
                      <a:solidFill>
                        <a:srgbClr val="7030A0"/>
                      </a:solidFill>
                      <a:prstDash val="solid"/>
                      <a:round/>
                      <a:headEnd type="none" w="med" len="med"/>
                      <a:tailEnd type="none" w="med" len="med"/>
                    </a:lnL>
                    <a:lnR w="57150" cap="flat" cmpd="sng" algn="ctr">
                      <a:solidFill>
                        <a:srgbClr val="7030A0"/>
                      </a:solidFill>
                      <a:prstDash val="solid"/>
                      <a:round/>
                      <a:headEnd type="none" w="med" len="med"/>
                      <a:tailEnd type="none" w="med" len="med"/>
                    </a:lnR>
                    <a:lnT w="57150" cap="flat" cmpd="sng" algn="ctr">
                      <a:solidFill>
                        <a:srgbClr val="7030A0"/>
                      </a:solidFill>
                      <a:prstDash val="solid"/>
                      <a:round/>
                      <a:headEnd type="none" w="med" len="med"/>
                      <a:tailEnd type="none" w="med" len="med"/>
                    </a:lnT>
                    <a:lnB w="57150" cap="flat" cmpd="sng" algn="ctr">
                      <a:solidFill>
                        <a:srgbClr val="7030A0"/>
                      </a:solidFill>
                      <a:prstDash val="solid"/>
                      <a:round/>
                      <a:headEnd type="none" w="med" len="med"/>
                      <a:tailEnd type="none" w="med" len="med"/>
                    </a:lnB>
                  </a:tcPr>
                </a:tc>
                <a:tc>
                  <a:txBody>
                    <a:bodyPr/>
                    <a:lstStyle/>
                    <a:p>
                      <a:endParaRPr lang="ru-RU" dirty="0"/>
                    </a:p>
                  </a:txBody>
                  <a:tcPr>
                    <a:lnL w="57150" cap="flat" cmpd="sng" algn="ctr">
                      <a:solidFill>
                        <a:srgbClr val="7030A0"/>
                      </a:solidFill>
                      <a:prstDash val="solid"/>
                      <a:round/>
                      <a:headEnd type="none" w="med" len="med"/>
                      <a:tailEnd type="none" w="med" len="med"/>
                    </a:lnL>
                    <a:lnR w="57150" cap="flat" cmpd="sng" algn="ctr">
                      <a:solidFill>
                        <a:srgbClr val="7030A0"/>
                      </a:solidFill>
                      <a:prstDash val="solid"/>
                      <a:round/>
                      <a:headEnd type="none" w="med" len="med"/>
                      <a:tailEnd type="none" w="med" len="med"/>
                    </a:lnR>
                    <a:lnT w="57150" cap="flat" cmpd="sng" algn="ctr">
                      <a:solidFill>
                        <a:srgbClr val="7030A0"/>
                      </a:solidFill>
                      <a:prstDash val="solid"/>
                      <a:round/>
                      <a:headEnd type="none" w="med" len="med"/>
                      <a:tailEnd type="none" w="med" len="med"/>
                    </a:lnT>
                    <a:lnB w="57150" cap="flat" cmpd="sng" algn="ctr">
                      <a:solidFill>
                        <a:srgbClr val="7030A0"/>
                      </a:solidFill>
                      <a:prstDash val="solid"/>
                      <a:round/>
                      <a:headEnd type="none" w="med" len="med"/>
                      <a:tailEnd type="none" w="med" len="med"/>
                    </a:lnB>
                    <a:solidFill>
                      <a:schemeClr val="accent3">
                        <a:lumMod val="60000"/>
                        <a:lumOff val="40000"/>
                      </a:schemeClr>
                    </a:solidFill>
                  </a:tcPr>
                </a:tc>
                <a:tc>
                  <a:txBody>
                    <a:bodyPr/>
                    <a:lstStyle/>
                    <a:p>
                      <a:endParaRPr lang="ru-RU" dirty="0"/>
                    </a:p>
                  </a:txBody>
                  <a:tcPr>
                    <a:lnL w="57150" cap="flat" cmpd="sng" algn="ctr">
                      <a:solidFill>
                        <a:srgbClr val="7030A0"/>
                      </a:solidFill>
                      <a:prstDash val="solid"/>
                      <a:round/>
                      <a:headEnd type="none" w="med" len="med"/>
                      <a:tailEnd type="none" w="med" len="med"/>
                    </a:lnL>
                    <a:lnR w="57150" cap="flat" cmpd="sng" algn="ctr">
                      <a:solidFill>
                        <a:srgbClr val="7030A0"/>
                      </a:solidFill>
                      <a:prstDash val="solid"/>
                      <a:round/>
                      <a:headEnd type="none" w="med" len="med"/>
                      <a:tailEnd type="none" w="med" len="med"/>
                    </a:lnR>
                    <a:lnT w="57150" cap="flat" cmpd="sng" algn="ctr">
                      <a:solidFill>
                        <a:srgbClr val="7030A0"/>
                      </a:solidFill>
                      <a:prstDash val="solid"/>
                      <a:round/>
                      <a:headEnd type="none" w="med" len="med"/>
                      <a:tailEnd type="none" w="med" len="med"/>
                    </a:lnT>
                    <a:lnB w="57150" cap="flat" cmpd="sng" algn="ctr">
                      <a:solidFill>
                        <a:srgbClr val="7030A0"/>
                      </a:solidFill>
                      <a:prstDash val="solid"/>
                      <a:round/>
                      <a:headEnd type="none" w="med" len="med"/>
                      <a:tailEnd type="none" w="med" len="med"/>
                    </a:lnB>
                  </a:tcPr>
                </a:tc>
                <a:tc>
                  <a:txBody>
                    <a:bodyPr/>
                    <a:lstStyle/>
                    <a:p>
                      <a:endParaRPr lang="ru-RU" dirty="0"/>
                    </a:p>
                  </a:txBody>
                  <a:tcPr>
                    <a:lnL w="57150" cap="flat" cmpd="sng" algn="ctr">
                      <a:solidFill>
                        <a:srgbClr val="7030A0"/>
                      </a:solidFill>
                      <a:prstDash val="solid"/>
                      <a:round/>
                      <a:headEnd type="none" w="med" len="med"/>
                      <a:tailEnd type="none" w="med" len="med"/>
                    </a:lnL>
                    <a:lnR w="57150" cap="flat" cmpd="sng" algn="ctr">
                      <a:solidFill>
                        <a:srgbClr val="7030A0"/>
                      </a:solidFill>
                      <a:prstDash val="solid"/>
                      <a:round/>
                      <a:headEnd type="none" w="med" len="med"/>
                      <a:tailEnd type="none" w="med" len="med"/>
                    </a:lnR>
                    <a:lnT w="57150" cap="flat" cmpd="sng" algn="ctr">
                      <a:solidFill>
                        <a:srgbClr val="7030A0"/>
                      </a:solidFill>
                      <a:prstDash val="solid"/>
                      <a:round/>
                      <a:headEnd type="none" w="med" len="med"/>
                      <a:tailEnd type="none" w="med" len="med"/>
                    </a:lnT>
                    <a:lnB w="57150" cap="flat" cmpd="sng" algn="ctr">
                      <a:solidFill>
                        <a:srgbClr val="7030A0"/>
                      </a:solidFill>
                      <a:prstDash val="solid"/>
                      <a:round/>
                      <a:headEnd type="none" w="med" len="med"/>
                      <a:tailEnd type="none" w="med" len="med"/>
                    </a:lnB>
                  </a:tcPr>
                </a:tc>
                <a:tc>
                  <a:txBody>
                    <a:bodyPr/>
                    <a:lstStyle/>
                    <a:p>
                      <a:endParaRPr lang="ru-RU" dirty="0"/>
                    </a:p>
                  </a:txBody>
                  <a:tcPr>
                    <a:lnL w="57150" cap="flat" cmpd="sng" algn="ctr">
                      <a:solidFill>
                        <a:srgbClr val="7030A0"/>
                      </a:solidFill>
                      <a:prstDash val="solid"/>
                      <a:round/>
                      <a:headEnd type="none" w="med" len="med"/>
                      <a:tailEnd type="none" w="med" len="med"/>
                    </a:lnL>
                    <a:lnR w="57150" cap="flat" cmpd="sng" algn="ctr">
                      <a:solidFill>
                        <a:srgbClr val="7030A0"/>
                      </a:solidFill>
                      <a:prstDash val="solid"/>
                      <a:round/>
                      <a:headEnd type="none" w="med" len="med"/>
                      <a:tailEnd type="none" w="med" len="med"/>
                    </a:lnR>
                    <a:lnT w="57150" cap="flat" cmpd="sng" algn="ctr">
                      <a:solidFill>
                        <a:srgbClr val="7030A0"/>
                      </a:solidFill>
                      <a:prstDash val="solid"/>
                      <a:round/>
                      <a:headEnd type="none" w="med" len="med"/>
                      <a:tailEnd type="none" w="med" len="med"/>
                    </a:lnT>
                    <a:lnB w="57150" cap="flat" cmpd="sng" algn="ctr">
                      <a:solidFill>
                        <a:srgbClr val="7030A0"/>
                      </a:solidFill>
                      <a:prstDash val="solid"/>
                      <a:round/>
                      <a:headEnd type="none" w="med" len="med"/>
                      <a:tailEnd type="none" w="med" len="med"/>
                    </a:lnB>
                  </a:tcPr>
                </a:tc>
                <a:tc>
                  <a:txBody>
                    <a:bodyPr/>
                    <a:lstStyle/>
                    <a:p>
                      <a:endParaRPr lang="ru-RU" dirty="0"/>
                    </a:p>
                  </a:txBody>
                  <a:tcPr>
                    <a:lnL w="57150" cap="flat" cmpd="sng" algn="ctr">
                      <a:solidFill>
                        <a:srgbClr val="7030A0"/>
                      </a:solidFill>
                      <a:prstDash val="solid"/>
                      <a:round/>
                      <a:headEnd type="none" w="med" len="med"/>
                      <a:tailEnd type="none" w="med" len="med"/>
                    </a:lnL>
                    <a:lnR w="57150" cap="flat" cmpd="sng" algn="ctr">
                      <a:solidFill>
                        <a:srgbClr val="7030A0"/>
                      </a:solidFill>
                      <a:prstDash val="solid"/>
                      <a:round/>
                      <a:headEnd type="none" w="med" len="med"/>
                      <a:tailEnd type="none" w="med" len="med"/>
                    </a:lnR>
                    <a:lnT w="57150" cap="flat" cmpd="sng" algn="ctr">
                      <a:solidFill>
                        <a:srgbClr val="7030A0"/>
                      </a:solidFill>
                      <a:prstDash val="solid"/>
                      <a:round/>
                      <a:headEnd type="none" w="med" len="med"/>
                      <a:tailEnd type="none" w="med" len="med"/>
                    </a:lnT>
                    <a:lnB w="57150" cap="flat" cmpd="sng" algn="ctr">
                      <a:solidFill>
                        <a:srgbClr val="7030A0"/>
                      </a:solidFill>
                      <a:prstDash val="solid"/>
                      <a:round/>
                      <a:headEnd type="none" w="med" len="med"/>
                      <a:tailEnd type="none" w="med" len="med"/>
                    </a:lnB>
                  </a:tcPr>
                </a:tc>
                <a:tc>
                  <a:txBody>
                    <a:bodyPr/>
                    <a:lstStyle/>
                    <a:p>
                      <a:endParaRPr lang="ru-RU" dirty="0"/>
                    </a:p>
                  </a:txBody>
                  <a:tcPr>
                    <a:lnL w="57150" cap="flat" cmpd="sng" algn="ctr">
                      <a:solidFill>
                        <a:srgbClr val="7030A0"/>
                      </a:solidFill>
                      <a:prstDash val="solid"/>
                      <a:round/>
                      <a:headEnd type="none" w="med" len="med"/>
                      <a:tailEnd type="none" w="med" len="med"/>
                    </a:lnL>
                    <a:lnR w="57150" cap="flat" cmpd="sng" algn="ctr">
                      <a:solidFill>
                        <a:srgbClr val="7030A0"/>
                      </a:solidFill>
                      <a:prstDash val="solid"/>
                      <a:round/>
                      <a:headEnd type="none" w="med" len="med"/>
                      <a:tailEnd type="none" w="med" len="med"/>
                    </a:lnR>
                    <a:lnT w="57150" cap="flat" cmpd="sng" algn="ctr">
                      <a:solidFill>
                        <a:srgbClr val="7030A0"/>
                      </a:solidFill>
                      <a:prstDash val="solid"/>
                      <a:round/>
                      <a:headEnd type="none" w="med" len="med"/>
                      <a:tailEnd type="none" w="med" len="med"/>
                    </a:lnT>
                    <a:lnB w="57150" cap="flat" cmpd="sng" algn="ctr">
                      <a:solidFill>
                        <a:srgbClr val="7030A0"/>
                      </a:solidFill>
                      <a:prstDash val="solid"/>
                      <a:round/>
                      <a:headEnd type="none" w="med" len="med"/>
                      <a:tailEnd type="none" w="med" len="med"/>
                    </a:lnB>
                  </a:tcPr>
                </a:tc>
                <a:tc gridSpan="2" vMerge="1">
                  <a:txBody>
                    <a:bodyPr/>
                    <a:lstStyle/>
                    <a:p>
                      <a:endParaRPr lang="ru-RU" dirty="0"/>
                    </a:p>
                  </a:txBody>
                  <a:tcPr>
                    <a:lnL w="12700" cap="flat" cmpd="sng" algn="ctr">
                      <a:solidFill>
                        <a:schemeClr val="bg1">
                          <a:lumMod val="95000"/>
                          <a:lumOff val="5000"/>
                        </a:schemeClr>
                      </a:solidFill>
                      <a:prstDash val="solid"/>
                      <a:round/>
                      <a:headEnd type="none" w="med" len="med"/>
                      <a:tailEnd type="none" w="med" len="med"/>
                    </a:lnL>
                    <a:lnB>
                      <a:noFill/>
                    </a:lnB>
                  </a:tcPr>
                </a:tc>
                <a:tc hMerge="1" vMerge="1">
                  <a:txBody>
                    <a:bodyPr/>
                    <a:lstStyle/>
                    <a:p>
                      <a:endParaRPr lang="ru-RU"/>
                    </a:p>
                  </a:txBody>
                  <a:tcPr/>
                </a:tc>
              </a:tr>
              <a:tr h="370840">
                <a:tc gridSpan="3">
                  <a:txBody>
                    <a:bodyPr/>
                    <a:lstStyle/>
                    <a:p>
                      <a:endParaRPr lang="ru-RU" dirty="0"/>
                    </a:p>
                  </a:txBody>
                  <a:tcPr>
                    <a:lnR w="57150" cap="flat" cmpd="sng" algn="ctr">
                      <a:solidFill>
                        <a:srgbClr val="7030A0"/>
                      </a:solidFill>
                      <a:prstDash val="solid"/>
                      <a:round/>
                      <a:headEnd type="none" w="med" len="med"/>
                      <a:tailEnd type="none" w="med" len="med"/>
                    </a:lnR>
                    <a:lnT w="12700" cap="flat" cmpd="sng" algn="ctr">
                      <a:noFill/>
                      <a:prstDash val="solid"/>
                      <a:round/>
                      <a:headEnd type="none" w="med" len="med"/>
                      <a:tailEnd type="none" w="med" len="med"/>
                    </a:lnT>
                    <a:lnB w="57150" cap="flat" cmpd="sng" algn="ctr">
                      <a:solidFill>
                        <a:srgbClr val="7030A0"/>
                      </a:solidFill>
                      <a:prstDash val="solid"/>
                      <a:round/>
                      <a:headEnd type="none" w="med" len="med"/>
                      <a:tailEnd type="none" w="med" len="med"/>
                    </a:lnB>
                  </a:tcPr>
                </a:tc>
                <a:tc hMerge="1">
                  <a:txBody>
                    <a:bodyPr/>
                    <a:lstStyle/>
                    <a:p>
                      <a:endParaRPr lang="ru-RU" dirty="0"/>
                    </a:p>
                  </a:txBody>
                  <a:tcPr/>
                </a:tc>
                <a:tc hMerge="1">
                  <a:txBody>
                    <a:bodyPr/>
                    <a:lstStyle/>
                    <a:p>
                      <a:endParaRPr lang="ru-RU" dirty="0"/>
                    </a:p>
                  </a:txBody>
                  <a:tcPr/>
                </a:tc>
                <a:tc>
                  <a:txBody>
                    <a:bodyPr/>
                    <a:lstStyle/>
                    <a:p>
                      <a:endParaRPr lang="ru-RU" dirty="0"/>
                    </a:p>
                  </a:txBody>
                  <a:tcPr>
                    <a:lnL w="57150" cap="flat" cmpd="sng" algn="ctr">
                      <a:solidFill>
                        <a:srgbClr val="7030A0"/>
                      </a:solidFill>
                      <a:prstDash val="solid"/>
                      <a:round/>
                      <a:headEnd type="none" w="med" len="med"/>
                      <a:tailEnd type="none" w="med" len="med"/>
                    </a:lnL>
                    <a:lnR w="57150" cap="flat" cmpd="sng" algn="ctr">
                      <a:solidFill>
                        <a:srgbClr val="7030A0"/>
                      </a:solidFill>
                      <a:prstDash val="solid"/>
                      <a:round/>
                      <a:headEnd type="none" w="med" len="med"/>
                      <a:tailEnd type="none" w="med" len="med"/>
                    </a:lnR>
                    <a:lnT w="57150" cap="flat" cmpd="sng" algn="ctr">
                      <a:solidFill>
                        <a:srgbClr val="7030A0"/>
                      </a:solidFill>
                      <a:prstDash val="solid"/>
                      <a:round/>
                      <a:headEnd type="none" w="med" len="med"/>
                      <a:tailEnd type="none" w="med" len="med"/>
                    </a:lnT>
                    <a:lnB w="57150" cap="flat" cmpd="sng" algn="ctr">
                      <a:solidFill>
                        <a:srgbClr val="7030A0"/>
                      </a:solidFill>
                      <a:prstDash val="solid"/>
                      <a:round/>
                      <a:headEnd type="none" w="med" len="med"/>
                      <a:tailEnd type="none" w="med" len="med"/>
                    </a:lnB>
                  </a:tcPr>
                </a:tc>
                <a:tc>
                  <a:txBody>
                    <a:bodyPr/>
                    <a:lstStyle/>
                    <a:p>
                      <a:endParaRPr lang="ru-RU" dirty="0"/>
                    </a:p>
                  </a:txBody>
                  <a:tcPr>
                    <a:lnL w="57150" cap="flat" cmpd="sng" algn="ctr">
                      <a:solidFill>
                        <a:srgbClr val="7030A0"/>
                      </a:solidFill>
                      <a:prstDash val="solid"/>
                      <a:round/>
                      <a:headEnd type="none" w="med" len="med"/>
                      <a:tailEnd type="none" w="med" len="med"/>
                    </a:lnL>
                    <a:lnR w="57150" cap="flat" cmpd="sng" algn="ctr">
                      <a:solidFill>
                        <a:srgbClr val="7030A0"/>
                      </a:solidFill>
                      <a:prstDash val="solid"/>
                      <a:round/>
                      <a:headEnd type="none" w="med" len="med"/>
                      <a:tailEnd type="none" w="med" len="med"/>
                    </a:lnR>
                    <a:lnT w="57150" cap="flat" cmpd="sng" algn="ctr">
                      <a:solidFill>
                        <a:srgbClr val="7030A0"/>
                      </a:solidFill>
                      <a:prstDash val="solid"/>
                      <a:round/>
                      <a:headEnd type="none" w="med" len="med"/>
                      <a:tailEnd type="none" w="med" len="med"/>
                    </a:lnT>
                    <a:lnB w="57150" cap="flat" cmpd="sng" algn="ctr">
                      <a:solidFill>
                        <a:srgbClr val="7030A0"/>
                      </a:solidFill>
                      <a:prstDash val="solid"/>
                      <a:round/>
                      <a:headEnd type="none" w="med" len="med"/>
                      <a:tailEnd type="none" w="med" len="med"/>
                    </a:lnB>
                  </a:tcPr>
                </a:tc>
                <a:tc>
                  <a:txBody>
                    <a:bodyPr/>
                    <a:lstStyle/>
                    <a:p>
                      <a:endParaRPr lang="ru-RU" dirty="0"/>
                    </a:p>
                  </a:txBody>
                  <a:tcPr>
                    <a:lnL w="57150" cap="flat" cmpd="sng" algn="ctr">
                      <a:solidFill>
                        <a:srgbClr val="7030A0"/>
                      </a:solidFill>
                      <a:prstDash val="solid"/>
                      <a:round/>
                      <a:headEnd type="none" w="med" len="med"/>
                      <a:tailEnd type="none" w="med" len="med"/>
                    </a:lnL>
                    <a:lnR w="57150" cap="flat" cmpd="sng" algn="ctr">
                      <a:solidFill>
                        <a:srgbClr val="7030A0"/>
                      </a:solidFill>
                      <a:prstDash val="solid"/>
                      <a:round/>
                      <a:headEnd type="none" w="med" len="med"/>
                      <a:tailEnd type="none" w="med" len="med"/>
                    </a:lnR>
                    <a:lnT w="57150" cap="flat" cmpd="sng" algn="ctr">
                      <a:solidFill>
                        <a:srgbClr val="7030A0"/>
                      </a:solidFill>
                      <a:prstDash val="solid"/>
                      <a:round/>
                      <a:headEnd type="none" w="med" len="med"/>
                      <a:tailEnd type="none" w="med" len="med"/>
                    </a:lnT>
                    <a:lnB w="57150" cap="flat" cmpd="sng" algn="ctr">
                      <a:solidFill>
                        <a:srgbClr val="7030A0"/>
                      </a:solidFill>
                      <a:prstDash val="solid"/>
                      <a:round/>
                      <a:headEnd type="none" w="med" len="med"/>
                      <a:tailEnd type="none" w="med" len="med"/>
                    </a:lnB>
                  </a:tcPr>
                </a:tc>
                <a:tc>
                  <a:txBody>
                    <a:bodyPr/>
                    <a:lstStyle/>
                    <a:p>
                      <a:endParaRPr lang="ru-RU" dirty="0"/>
                    </a:p>
                  </a:txBody>
                  <a:tcPr>
                    <a:lnL w="57150" cap="flat" cmpd="sng" algn="ctr">
                      <a:solidFill>
                        <a:srgbClr val="7030A0"/>
                      </a:solidFill>
                      <a:prstDash val="solid"/>
                      <a:round/>
                      <a:headEnd type="none" w="med" len="med"/>
                      <a:tailEnd type="none" w="med" len="med"/>
                    </a:lnL>
                    <a:lnR w="57150" cap="flat" cmpd="sng" algn="ctr">
                      <a:solidFill>
                        <a:srgbClr val="7030A0"/>
                      </a:solidFill>
                      <a:prstDash val="solid"/>
                      <a:round/>
                      <a:headEnd type="none" w="med" len="med"/>
                      <a:tailEnd type="none" w="med" len="med"/>
                    </a:lnR>
                    <a:lnT w="57150" cap="flat" cmpd="sng" algn="ctr">
                      <a:solidFill>
                        <a:srgbClr val="7030A0"/>
                      </a:solidFill>
                      <a:prstDash val="solid"/>
                      <a:round/>
                      <a:headEnd type="none" w="med" len="med"/>
                      <a:tailEnd type="none" w="med" len="med"/>
                    </a:lnT>
                    <a:lnB w="57150" cap="flat" cmpd="sng" algn="ctr">
                      <a:solidFill>
                        <a:srgbClr val="7030A0"/>
                      </a:solidFill>
                      <a:prstDash val="solid"/>
                      <a:round/>
                      <a:headEnd type="none" w="med" len="med"/>
                      <a:tailEnd type="none" w="med" len="med"/>
                    </a:lnB>
                  </a:tcPr>
                </a:tc>
                <a:tc>
                  <a:txBody>
                    <a:bodyPr/>
                    <a:lstStyle/>
                    <a:p>
                      <a:endParaRPr lang="ru-RU" dirty="0"/>
                    </a:p>
                  </a:txBody>
                  <a:tcPr>
                    <a:lnL w="57150" cap="flat" cmpd="sng" algn="ctr">
                      <a:solidFill>
                        <a:srgbClr val="7030A0"/>
                      </a:solidFill>
                      <a:prstDash val="solid"/>
                      <a:round/>
                      <a:headEnd type="none" w="med" len="med"/>
                      <a:tailEnd type="none" w="med" len="med"/>
                    </a:lnL>
                    <a:lnR w="57150" cap="flat" cmpd="sng" algn="ctr">
                      <a:solidFill>
                        <a:srgbClr val="7030A0"/>
                      </a:solidFill>
                      <a:prstDash val="solid"/>
                      <a:round/>
                      <a:headEnd type="none" w="med" len="med"/>
                      <a:tailEnd type="none" w="med" len="med"/>
                    </a:lnR>
                    <a:lnT w="57150" cap="flat" cmpd="sng" algn="ctr">
                      <a:solidFill>
                        <a:srgbClr val="7030A0"/>
                      </a:solidFill>
                      <a:prstDash val="solid"/>
                      <a:round/>
                      <a:headEnd type="none" w="med" len="med"/>
                      <a:tailEnd type="none" w="med" len="med"/>
                    </a:lnT>
                    <a:lnB w="57150" cap="flat" cmpd="sng" algn="ctr">
                      <a:solidFill>
                        <a:srgbClr val="7030A0"/>
                      </a:solidFill>
                      <a:prstDash val="solid"/>
                      <a:round/>
                      <a:headEnd type="none" w="med" len="med"/>
                      <a:tailEnd type="none" w="med" len="med"/>
                    </a:lnB>
                    <a:solidFill>
                      <a:schemeClr val="accent3">
                        <a:lumMod val="60000"/>
                        <a:lumOff val="40000"/>
                      </a:schemeClr>
                    </a:solidFill>
                  </a:tcPr>
                </a:tc>
                <a:tc>
                  <a:txBody>
                    <a:bodyPr/>
                    <a:lstStyle/>
                    <a:p>
                      <a:endParaRPr lang="ru-RU" dirty="0"/>
                    </a:p>
                  </a:txBody>
                  <a:tcPr>
                    <a:lnL w="57150" cap="flat" cmpd="sng" algn="ctr">
                      <a:solidFill>
                        <a:srgbClr val="7030A0"/>
                      </a:solidFill>
                      <a:prstDash val="solid"/>
                      <a:round/>
                      <a:headEnd type="none" w="med" len="med"/>
                      <a:tailEnd type="none" w="med" len="med"/>
                    </a:lnL>
                    <a:lnR w="57150" cap="flat" cmpd="sng" algn="ctr">
                      <a:solidFill>
                        <a:srgbClr val="7030A0"/>
                      </a:solidFill>
                      <a:prstDash val="solid"/>
                      <a:round/>
                      <a:headEnd type="none" w="med" len="med"/>
                      <a:tailEnd type="none" w="med" len="med"/>
                    </a:lnR>
                    <a:lnT w="57150" cap="flat" cmpd="sng" algn="ctr">
                      <a:solidFill>
                        <a:srgbClr val="7030A0"/>
                      </a:solidFill>
                      <a:prstDash val="solid"/>
                      <a:round/>
                      <a:headEnd type="none" w="med" len="med"/>
                      <a:tailEnd type="none" w="med" len="med"/>
                    </a:lnT>
                    <a:lnB w="57150" cap="flat" cmpd="sng" algn="ctr">
                      <a:solidFill>
                        <a:srgbClr val="7030A0"/>
                      </a:solidFill>
                      <a:prstDash val="solid"/>
                      <a:round/>
                      <a:headEnd type="none" w="med" len="med"/>
                      <a:tailEnd type="none" w="med" len="med"/>
                    </a:lnB>
                  </a:tcPr>
                </a:tc>
                <a:tc>
                  <a:txBody>
                    <a:bodyPr/>
                    <a:lstStyle/>
                    <a:p>
                      <a:endParaRPr lang="ru-RU" dirty="0"/>
                    </a:p>
                  </a:txBody>
                  <a:tcPr>
                    <a:lnL w="57150" cap="flat" cmpd="sng" algn="ctr">
                      <a:solidFill>
                        <a:srgbClr val="7030A0"/>
                      </a:solidFill>
                      <a:prstDash val="solid"/>
                      <a:round/>
                      <a:headEnd type="none" w="med" len="med"/>
                      <a:tailEnd type="none" w="med" len="med"/>
                    </a:lnL>
                    <a:lnR w="57150" cap="flat" cmpd="sng" algn="ctr">
                      <a:solidFill>
                        <a:srgbClr val="7030A0"/>
                      </a:solidFill>
                      <a:prstDash val="solid"/>
                      <a:round/>
                      <a:headEnd type="none" w="med" len="med"/>
                      <a:tailEnd type="none" w="med" len="med"/>
                    </a:lnR>
                    <a:lnT w="57150" cap="flat" cmpd="sng" algn="ctr">
                      <a:solidFill>
                        <a:srgbClr val="7030A0"/>
                      </a:solidFill>
                      <a:prstDash val="solid"/>
                      <a:round/>
                      <a:headEnd type="none" w="med" len="med"/>
                      <a:tailEnd type="none" w="med" len="med"/>
                    </a:lnT>
                    <a:lnB w="57150" cap="flat" cmpd="sng" algn="ctr">
                      <a:solidFill>
                        <a:srgbClr val="7030A0"/>
                      </a:solidFill>
                      <a:prstDash val="solid"/>
                      <a:round/>
                      <a:headEnd type="none" w="med" len="med"/>
                      <a:tailEnd type="none" w="med" len="med"/>
                    </a:lnB>
                  </a:tcPr>
                </a:tc>
                <a:tc>
                  <a:txBody>
                    <a:bodyPr/>
                    <a:lstStyle/>
                    <a:p>
                      <a:endParaRPr lang="ru-RU" dirty="0"/>
                    </a:p>
                  </a:txBody>
                  <a:tcPr>
                    <a:lnL w="57150" cap="flat" cmpd="sng" algn="ctr">
                      <a:solidFill>
                        <a:srgbClr val="7030A0"/>
                      </a:solidFill>
                      <a:prstDash val="solid"/>
                      <a:round/>
                      <a:headEnd type="none" w="med" len="med"/>
                      <a:tailEnd type="none" w="med" len="med"/>
                    </a:lnL>
                    <a:lnR w="57150" cap="flat" cmpd="sng" algn="ctr">
                      <a:solidFill>
                        <a:srgbClr val="7030A0"/>
                      </a:solidFill>
                      <a:prstDash val="solid"/>
                      <a:round/>
                      <a:headEnd type="none" w="med" len="med"/>
                      <a:tailEnd type="none" w="med" len="med"/>
                    </a:lnR>
                    <a:lnT w="57150" cap="flat" cmpd="sng" algn="ctr">
                      <a:solidFill>
                        <a:srgbClr val="7030A0"/>
                      </a:solidFill>
                      <a:prstDash val="solid"/>
                      <a:round/>
                      <a:headEnd type="none" w="med" len="med"/>
                      <a:tailEnd type="none" w="med" len="med"/>
                    </a:lnT>
                    <a:lnB w="57150" cap="flat" cmpd="sng" algn="ctr">
                      <a:solidFill>
                        <a:srgbClr val="7030A0"/>
                      </a:solidFill>
                      <a:prstDash val="solid"/>
                      <a:round/>
                      <a:headEnd type="none" w="med" len="med"/>
                      <a:tailEnd type="none" w="med" len="med"/>
                    </a:lnB>
                  </a:tcPr>
                </a:tc>
                <a:tc>
                  <a:txBody>
                    <a:bodyPr/>
                    <a:lstStyle/>
                    <a:p>
                      <a:endParaRPr lang="ru-RU" dirty="0"/>
                    </a:p>
                  </a:txBody>
                  <a:tcPr>
                    <a:lnL w="57150" cap="flat" cmpd="sng" algn="ctr">
                      <a:solidFill>
                        <a:srgbClr val="7030A0"/>
                      </a:solidFill>
                      <a:prstDash val="solid"/>
                      <a:round/>
                      <a:headEnd type="none" w="med" len="med"/>
                      <a:tailEnd type="none" w="med" len="med"/>
                    </a:lnL>
                    <a:lnR w="57150" cap="flat" cmpd="sng" algn="ctr">
                      <a:solidFill>
                        <a:srgbClr val="7030A0"/>
                      </a:solidFill>
                      <a:prstDash val="solid"/>
                      <a:round/>
                      <a:headEnd type="none" w="med" len="med"/>
                      <a:tailEnd type="none" w="med" len="med"/>
                    </a:lnR>
                    <a:lnT w="57150" cap="flat" cmpd="sng" algn="ctr">
                      <a:solidFill>
                        <a:srgbClr val="7030A0"/>
                      </a:solidFill>
                      <a:prstDash val="solid"/>
                      <a:round/>
                      <a:headEnd type="none" w="med" len="med"/>
                      <a:tailEnd type="none" w="med" len="med"/>
                    </a:lnT>
                    <a:lnB w="57150" cap="flat" cmpd="sng" algn="ctr">
                      <a:solidFill>
                        <a:srgbClr val="7030A0"/>
                      </a:solidFill>
                      <a:prstDash val="solid"/>
                      <a:round/>
                      <a:headEnd type="none" w="med" len="med"/>
                      <a:tailEnd type="none" w="med" len="med"/>
                    </a:lnB>
                  </a:tcPr>
                </a:tc>
                <a:tc gridSpan="3">
                  <a:txBody>
                    <a:bodyPr/>
                    <a:lstStyle/>
                    <a:p>
                      <a:endParaRPr lang="ru-RU" dirty="0"/>
                    </a:p>
                  </a:txBody>
                  <a:tcPr>
                    <a:lnL w="57150" cap="flat" cmpd="sng" algn="ctr">
                      <a:solidFill>
                        <a:srgbClr val="7030A0"/>
                      </a:solidFill>
                      <a:prstDash val="solid"/>
                      <a:round/>
                      <a:headEnd type="none" w="med" len="med"/>
                      <a:tailEnd type="none" w="med" len="med"/>
                    </a:lnL>
                    <a:lnT w="57150" cap="flat" cmpd="sng" algn="ctr">
                      <a:solidFill>
                        <a:srgbClr val="7030A0"/>
                      </a:solidFill>
                      <a:prstDash val="solid"/>
                      <a:round/>
                      <a:headEnd type="none" w="med" len="med"/>
                      <a:tailEnd type="none" w="med" len="med"/>
                    </a:lnT>
                    <a:lnB>
                      <a:noFill/>
                    </a:lnB>
                  </a:tcPr>
                </a:tc>
                <a:tc hMerge="1">
                  <a:txBody>
                    <a:bodyPr/>
                    <a:lstStyle/>
                    <a:p>
                      <a:endParaRPr lang="ru-RU" dirty="0"/>
                    </a:p>
                  </a:txBody>
                  <a:tcPr/>
                </a:tc>
                <a:tc hMerge="1">
                  <a:txBody>
                    <a:bodyPr/>
                    <a:lstStyle/>
                    <a:p>
                      <a:endParaRPr lang="ru-RU"/>
                    </a:p>
                  </a:txBody>
                  <a:tcPr/>
                </a:tc>
              </a:tr>
              <a:tr h="370840">
                <a:tc>
                  <a:txBody>
                    <a:bodyPr/>
                    <a:lstStyle/>
                    <a:p>
                      <a:endParaRPr lang="ru-RU" dirty="0"/>
                    </a:p>
                  </a:txBody>
                  <a:tcPr>
                    <a:lnL w="57150" cap="flat" cmpd="sng" algn="ctr">
                      <a:solidFill>
                        <a:srgbClr val="7030A0"/>
                      </a:solidFill>
                      <a:prstDash val="solid"/>
                      <a:round/>
                      <a:headEnd type="none" w="med" len="med"/>
                      <a:tailEnd type="none" w="med" len="med"/>
                    </a:lnL>
                    <a:lnR w="57150" cap="flat" cmpd="sng" algn="ctr">
                      <a:solidFill>
                        <a:srgbClr val="7030A0"/>
                      </a:solidFill>
                      <a:prstDash val="solid"/>
                      <a:round/>
                      <a:headEnd type="none" w="med" len="med"/>
                      <a:tailEnd type="none" w="med" len="med"/>
                    </a:lnR>
                    <a:lnT w="57150" cap="flat" cmpd="sng" algn="ctr">
                      <a:solidFill>
                        <a:srgbClr val="7030A0"/>
                      </a:solidFill>
                      <a:prstDash val="solid"/>
                      <a:round/>
                      <a:headEnd type="none" w="med" len="med"/>
                      <a:tailEnd type="none" w="med" len="med"/>
                    </a:lnT>
                    <a:lnB w="57150" cap="flat" cmpd="sng" algn="ctr">
                      <a:solidFill>
                        <a:srgbClr val="7030A0"/>
                      </a:solidFill>
                      <a:prstDash val="solid"/>
                      <a:round/>
                      <a:headEnd type="none" w="med" len="med"/>
                      <a:tailEnd type="none" w="med" len="med"/>
                    </a:lnB>
                  </a:tcPr>
                </a:tc>
                <a:tc>
                  <a:txBody>
                    <a:bodyPr/>
                    <a:lstStyle/>
                    <a:p>
                      <a:endParaRPr lang="ru-RU" dirty="0"/>
                    </a:p>
                  </a:txBody>
                  <a:tcPr>
                    <a:lnL w="57150" cap="flat" cmpd="sng" algn="ctr">
                      <a:solidFill>
                        <a:srgbClr val="7030A0"/>
                      </a:solidFill>
                      <a:prstDash val="solid"/>
                      <a:round/>
                      <a:headEnd type="none" w="med" len="med"/>
                      <a:tailEnd type="none" w="med" len="med"/>
                    </a:lnL>
                    <a:lnR w="57150" cap="flat" cmpd="sng" algn="ctr">
                      <a:solidFill>
                        <a:srgbClr val="7030A0"/>
                      </a:solidFill>
                      <a:prstDash val="solid"/>
                      <a:round/>
                      <a:headEnd type="none" w="med" len="med"/>
                      <a:tailEnd type="none" w="med" len="med"/>
                    </a:lnR>
                    <a:lnT w="57150" cap="flat" cmpd="sng" algn="ctr">
                      <a:solidFill>
                        <a:srgbClr val="7030A0"/>
                      </a:solidFill>
                      <a:prstDash val="solid"/>
                      <a:round/>
                      <a:headEnd type="none" w="med" len="med"/>
                      <a:tailEnd type="none" w="med" len="med"/>
                    </a:lnT>
                    <a:lnB w="57150" cap="flat" cmpd="sng" algn="ctr">
                      <a:solidFill>
                        <a:srgbClr val="7030A0"/>
                      </a:solidFill>
                      <a:prstDash val="solid"/>
                      <a:round/>
                      <a:headEnd type="none" w="med" len="med"/>
                      <a:tailEnd type="none" w="med" len="med"/>
                    </a:lnB>
                  </a:tcPr>
                </a:tc>
                <a:tc>
                  <a:txBody>
                    <a:bodyPr/>
                    <a:lstStyle/>
                    <a:p>
                      <a:endParaRPr lang="ru-RU" dirty="0"/>
                    </a:p>
                  </a:txBody>
                  <a:tcPr>
                    <a:lnL w="57150" cap="flat" cmpd="sng" algn="ctr">
                      <a:solidFill>
                        <a:srgbClr val="7030A0"/>
                      </a:solidFill>
                      <a:prstDash val="solid"/>
                      <a:round/>
                      <a:headEnd type="none" w="med" len="med"/>
                      <a:tailEnd type="none" w="med" len="med"/>
                    </a:lnL>
                    <a:lnR w="57150" cap="flat" cmpd="sng" algn="ctr">
                      <a:solidFill>
                        <a:srgbClr val="7030A0"/>
                      </a:solidFill>
                      <a:prstDash val="solid"/>
                      <a:round/>
                      <a:headEnd type="none" w="med" len="med"/>
                      <a:tailEnd type="none" w="med" len="med"/>
                    </a:lnR>
                    <a:lnT w="57150" cap="flat" cmpd="sng" algn="ctr">
                      <a:solidFill>
                        <a:srgbClr val="7030A0"/>
                      </a:solidFill>
                      <a:prstDash val="solid"/>
                      <a:round/>
                      <a:headEnd type="none" w="med" len="med"/>
                      <a:tailEnd type="none" w="med" len="med"/>
                    </a:lnT>
                    <a:lnB w="57150" cap="flat" cmpd="sng" algn="ctr">
                      <a:solidFill>
                        <a:srgbClr val="7030A0"/>
                      </a:solidFill>
                      <a:prstDash val="solid"/>
                      <a:round/>
                      <a:headEnd type="none" w="med" len="med"/>
                      <a:tailEnd type="none" w="med" len="med"/>
                    </a:lnB>
                  </a:tcPr>
                </a:tc>
                <a:tc>
                  <a:txBody>
                    <a:bodyPr/>
                    <a:lstStyle/>
                    <a:p>
                      <a:endParaRPr lang="ru-RU" dirty="0"/>
                    </a:p>
                  </a:txBody>
                  <a:tcPr>
                    <a:lnL w="57150" cap="flat" cmpd="sng" algn="ctr">
                      <a:solidFill>
                        <a:srgbClr val="7030A0"/>
                      </a:solidFill>
                      <a:prstDash val="solid"/>
                      <a:round/>
                      <a:headEnd type="none" w="med" len="med"/>
                      <a:tailEnd type="none" w="med" len="med"/>
                    </a:lnL>
                    <a:lnR w="57150" cap="flat" cmpd="sng" algn="ctr">
                      <a:solidFill>
                        <a:srgbClr val="7030A0"/>
                      </a:solidFill>
                      <a:prstDash val="solid"/>
                      <a:round/>
                      <a:headEnd type="none" w="med" len="med"/>
                      <a:tailEnd type="none" w="med" len="med"/>
                    </a:lnR>
                    <a:lnT w="57150" cap="flat" cmpd="sng" algn="ctr">
                      <a:solidFill>
                        <a:srgbClr val="7030A0"/>
                      </a:solidFill>
                      <a:prstDash val="solid"/>
                      <a:round/>
                      <a:headEnd type="none" w="med" len="med"/>
                      <a:tailEnd type="none" w="med" len="med"/>
                    </a:lnT>
                    <a:lnB w="57150" cap="flat" cmpd="sng" algn="ctr">
                      <a:solidFill>
                        <a:srgbClr val="7030A0"/>
                      </a:solidFill>
                      <a:prstDash val="solid"/>
                      <a:round/>
                      <a:headEnd type="none" w="med" len="med"/>
                      <a:tailEnd type="none" w="med" len="med"/>
                    </a:lnB>
                  </a:tcPr>
                </a:tc>
                <a:tc>
                  <a:txBody>
                    <a:bodyPr/>
                    <a:lstStyle/>
                    <a:p>
                      <a:endParaRPr lang="ru-RU" dirty="0"/>
                    </a:p>
                  </a:txBody>
                  <a:tcPr>
                    <a:lnL w="57150" cap="flat" cmpd="sng" algn="ctr">
                      <a:solidFill>
                        <a:srgbClr val="7030A0"/>
                      </a:solidFill>
                      <a:prstDash val="solid"/>
                      <a:round/>
                      <a:headEnd type="none" w="med" len="med"/>
                      <a:tailEnd type="none" w="med" len="med"/>
                    </a:lnL>
                    <a:lnR w="57150" cap="flat" cmpd="sng" algn="ctr">
                      <a:solidFill>
                        <a:srgbClr val="7030A0"/>
                      </a:solidFill>
                      <a:prstDash val="solid"/>
                      <a:round/>
                      <a:headEnd type="none" w="med" len="med"/>
                      <a:tailEnd type="none" w="med" len="med"/>
                    </a:lnR>
                    <a:lnT w="57150" cap="flat" cmpd="sng" algn="ctr">
                      <a:solidFill>
                        <a:srgbClr val="7030A0"/>
                      </a:solidFill>
                      <a:prstDash val="solid"/>
                      <a:round/>
                      <a:headEnd type="none" w="med" len="med"/>
                      <a:tailEnd type="none" w="med" len="med"/>
                    </a:lnT>
                    <a:lnB w="57150" cap="flat" cmpd="sng" algn="ctr">
                      <a:solidFill>
                        <a:srgbClr val="7030A0"/>
                      </a:solidFill>
                      <a:prstDash val="solid"/>
                      <a:round/>
                      <a:headEnd type="none" w="med" len="med"/>
                      <a:tailEnd type="none" w="med" len="med"/>
                    </a:lnB>
                  </a:tcPr>
                </a:tc>
                <a:tc>
                  <a:txBody>
                    <a:bodyPr/>
                    <a:lstStyle/>
                    <a:p>
                      <a:endParaRPr lang="ru-RU" dirty="0"/>
                    </a:p>
                  </a:txBody>
                  <a:tcPr>
                    <a:lnL w="57150" cap="flat" cmpd="sng" algn="ctr">
                      <a:solidFill>
                        <a:srgbClr val="7030A0"/>
                      </a:solidFill>
                      <a:prstDash val="solid"/>
                      <a:round/>
                      <a:headEnd type="none" w="med" len="med"/>
                      <a:tailEnd type="none" w="med" len="med"/>
                    </a:lnL>
                    <a:lnR w="57150" cap="flat" cmpd="sng" algn="ctr">
                      <a:solidFill>
                        <a:srgbClr val="7030A0"/>
                      </a:solidFill>
                      <a:prstDash val="solid"/>
                      <a:round/>
                      <a:headEnd type="none" w="med" len="med"/>
                      <a:tailEnd type="none" w="med" len="med"/>
                    </a:lnR>
                    <a:lnT w="57150" cap="flat" cmpd="sng" algn="ctr">
                      <a:solidFill>
                        <a:srgbClr val="7030A0"/>
                      </a:solidFill>
                      <a:prstDash val="solid"/>
                      <a:round/>
                      <a:headEnd type="none" w="med" len="med"/>
                      <a:tailEnd type="none" w="med" len="med"/>
                    </a:lnT>
                    <a:lnB w="57150" cap="flat" cmpd="sng" algn="ctr">
                      <a:solidFill>
                        <a:srgbClr val="7030A0"/>
                      </a:solidFill>
                      <a:prstDash val="solid"/>
                      <a:round/>
                      <a:headEnd type="none" w="med" len="med"/>
                      <a:tailEnd type="none" w="med" len="med"/>
                    </a:lnB>
                  </a:tcPr>
                </a:tc>
                <a:tc>
                  <a:txBody>
                    <a:bodyPr/>
                    <a:lstStyle/>
                    <a:p>
                      <a:endParaRPr lang="ru-RU" dirty="0"/>
                    </a:p>
                  </a:txBody>
                  <a:tcPr>
                    <a:lnL w="57150" cap="flat" cmpd="sng" algn="ctr">
                      <a:solidFill>
                        <a:srgbClr val="7030A0"/>
                      </a:solidFill>
                      <a:prstDash val="solid"/>
                      <a:round/>
                      <a:headEnd type="none" w="med" len="med"/>
                      <a:tailEnd type="none" w="med" len="med"/>
                    </a:lnL>
                    <a:lnR w="57150" cap="flat" cmpd="sng" algn="ctr">
                      <a:solidFill>
                        <a:srgbClr val="7030A0"/>
                      </a:solidFill>
                      <a:prstDash val="solid"/>
                      <a:round/>
                      <a:headEnd type="none" w="med" len="med"/>
                      <a:tailEnd type="none" w="med" len="med"/>
                    </a:lnR>
                    <a:lnT w="57150" cap="flat" cmpd="sng" algn="ctr">
                      <a:solidFill>
                        <a:srgbClr val="7030A0"/>
                      </a:solidFill>
                      <a:prstDash val="solid"/>
                      <a:round/>
                      <a:headEnd type="none" w="med" len="med"/>
                      <a:tailEnd type="none" w="med" len="med"/>
                    </a:lnT>
                    <a:lnB w="57150" cap="flat" cmpd="sng" algn="ctr">
                      <a:solidFill>
                        <a:srgbClr val="7030A0"/>
                      </a:solidFill>
                      <a:prstDash val="solid"/>
                      <a:round/>
                      <a:headEnd type="none" w="med" len="med"/>
                      <a:tailEnd type="none" w="med" len="med"/>
                    </a:lnB>
                  </a:tcPr>
                </a:tc>
                <a:tc>
                  <a:txBody>
                    <a:bodyPr/>
                    <a:lstStyle/>
                    <a:p>
                      <a:endParaRPr lang="ru-RU" dirty="0"/>
                    </a:p>
                  </a:txBody>
                  <a:tcPr>
                    <a:lnL w="57150" cap="flat" cmpd="sng" algn="ctr">
                      <a:solidFill>
                        <a:srgbClr val="7030A0"/>
                      </a:solidFill>
                      <a:prstDash val="solid"/>
                      <a:round/>
                      <a:headEnd type="none" w="med" len="med"/>
                      <a:tailEnd type="none" w="med" len="med"/>
                    </a:lnL>
                    <a:lnR w="57150" cap="flat" cmpd="sng" algn="ctr">
                      <a:solidFill>
                        <a:srgbClr val="7030A0"/>
                      </a:solidFill>
                      <a:prstDash val="solid"/>
                      <a:round/>
                      <a:headEnd type="none" w="med" len="med"/>
                      <a:tailEnd type="none" w="med" len="med"/>
                    </a:lnR>
                    <a:lnT w="57150" cap="flat" cmpd="sng" algn="ctr">
                      <a:solidFill>
                        <a:srgbClr val="7030A0"/>
                      </a:solidFill>
                      <a:prstDash val="solid"/>
                      <a:round/>
                      <a:headEnd type="none" w="med" len="med"/>
                      <a:tailEnd type="none" w="med" len="med"/>
                    </a:lnT>
                    <a:lnB w="57150" cap="flat" cmpd="sng" algn="ctr">
                      <a:solidFill>
                        <a:srgbClr val="7030A0"/>
                      </a:solidFill>
                      <a:prstDash val="solid"/>
                      <a:round/>
                      <a:headEnd type="none" w="med" len="med"/>
                      <a:tailEnd type="none" w="med" len="med"/>
                    </a:lnB>
                    <a:solidFill>
                      <a:schemeClr val="accent3">
                        <a:lumMod val="60000"/>
                        <a:lumOff val="40000"/>
                      </a:schemeClr>
                    </a:solidFill>
                  </a:tcPr>
                </a:tc>
                <a:tc gridSpan="7">
                  <a:txBody>
                    <a:bodyPr/>
                    <a:lstStyle/>
                    <a:p>
                      <a:endParaRPr lang="ru-RU" dirty="0"/>
                    </a:p>
                  </a:txBody>
                  <a:tcPr>
                    <a:lnL w="57150" cap="flat" cmpd="sng" algn="ctr">
                      <a:solidFill>
                        <a:srgbClr val="7030A0"/>
                      </a:solidFill>
                      <a:prstDash val="solid"/>
                      <a:round/>
                      <a:headEnd type="none" w="med" len="med"/>
                      <a:tailEnd type="none" w="med" len="med"/>
                    </a:lnL>
                    <a:lnT w="57150" cap="flat" cmpd="sng" algn="ctr">
                      <a:solidFill>
                        <a:srgbClr val="7030A0"/>
                      </a:solidFill>
                      <a:prstDash val="solid"/>
                      <a:round/>
                      <a:headEnd type="none" w="med" len="med"/>
                      <a:tailEnd type="none" w="med" len="med"/>
                    </a:lnT>
                    <a:lnB w="57150" cap="flat" cmpd="sng" algn="ctr">
                      <a:solidFill>
                        <a:srgbClr val="7030A0"/>
                      </a:solidFill>
                      <a:prstDash val="solid"/>
                      <a:round/>
                      <a:headEnd type="none" w="med" len="med"/>
                      <a:tailEnd type="none" w="med" len="med"/>
                    </a:lnB>
                  </a:tcPr>
                </a:tc>
                <a:tc hMerge="1">
                  <a:txBody>
                    <a:bodyPr/>
                    <a:lstStyle/>
                    <a:p>
                      <a:endParaRPr lang="ru-RU" dirty="0"/>
                    </a:p>
                  </a:txBody>
                  <a:tcPr>
                    <a:lnT w="12700" cap="flat" cmpd="sng" algn="ctr">
                      <a:solidFill>
                        <a:schemeClr val="bg1">
                          <a:lumMod val="95000"/>
                          <a:lumOff val="5000"/>
                        </a:schemeClr>
                      </a:solidFill>
                      <a:prstDash val="solid"/>
                      <a:round/>
                      <a:headEnd type="none" w="med" len="med"/>
                      <a:tailEnd type="none" w="med" len="med"/>
                    </a:lnT>
                    <a:lnB w="12700" cap="flat" cmpd="sng" algn="ctr">
                      <a:solidFill>
                        <a:schemeClr val="bg1">
                          <a:lumMod val="95000"/>
                          <a:lumOff val="5000"/>
                        </a:schemeClr>
                      </a:solidFill>
                      <a:prstDash val="solid"/>
                      <a:round/>
                      <a:headEnd type="none" w="med" len="med"/>
                      <a:tailEnd type="none" w="med" len="med"/>
                    </a:lnB>
                  </a:tcPr>
                </a:tc>
                <a:tc hMerge="1">
                  <a:txBody>
                    <a:bodyPr/>
                    <a:lstStyle/>
                    <a:p>
                      <a:endParaRPr lang="ru-RU" dirty="0"/>
                    </a:p>
                  </a:txBody>
                  <a:tcPr>
                    <a:lnT w="12700" cap="flat" cmpd="sng" algn="ctr">
                      <a:solidFill>
                        <a:schemeClr val="bg1">
                          <a:lumMod val="95000"/>
                          <a:lumOff val="5000"/>
                        </a:schemeClr>
                      </a:solidFill>
                      <a:prstDash val="solid"/>
                      <a:round/>
                      <a:headEnd type="none" w="med" len="med"/>
                      <a:tailEnd type="none" w="med" len="med"/>
                    </a:lnT>
                  </a:tcPr>
                </a:tc>
                <a:tc hMerge="1">
                  <a:txBody>
                    <a:bodyPr/>
                    <a:lstStyle/>
                    <a:p>
                      <a:endParaRPr lang="ru-RU" dirty="0"/>
                    </a:p>
                  </a:txBody>
                  <a:tcPr>
                    <a:lnT w="12700" cap="flat" cmpd="sng" algn="ctr">
                      <a:solidFill>
                        <a:schemeClr val="bg1">
                          <a:lumMod val="95000"/>
                          <a:lumOff val="5000"/>
                        </a:schemeClr>
                      </a:solidFill>
                      <a:prstDash val="solid"/>
                      <a:round/>
                      <a:headEnd type="none" w="med" len="med"/>
                      <a:tailEnd type="none" w="med" len="med"/>
                    </a:lnT>
                  </a:tcPr>
                </a:tc>
                <a:tc hMerge="1">
                  <a:txBody>
                    <a:bodyPr/>
                    <a:lstStyle/>
                    <a:p>
                      <a:endParaRPr lang="ru-RU" dirty="0"/>
                    </a:p>
                  </a:txBody>
                  <a:tcPr/>
                </a:tc>
                <a:tc hMerge="1">
                  <a:txBody>
                    <a:bodyPr/>
                    <a:lstStyle/>
                    <a:p>
                      <a:endParaRPr lang="ru-RU" dirty="0"/>
                    </a:p>
                  </a:txBody>
                  <a:tcPr/>
                </a:tc>
                <a:tc hMerge="1">
                  <a:txBody>
                    <a:bodyPr/>
                    <a:lstStyle/>
                    <a:p>
                      <a:endParaRPr lang="ru-RU"/>
                    </a:p>
                  </a:txBody>
                  <a:tcPr/>
                </a:tc>
              </a:tr>
              <a:tr h="370840">
                <a:tc rowSpan="5" gridSpan="3">
                  <a:txBody>
                    <a:bodyPr/>
                    <a:lstStyle/>
                    <a:p>
                      <a:endParaRPr lang="ru-RU" dirty="0"/>
                    </a:p>
                  </a:txBody>
                  <a:tcPr>
                    <a:lnT w="57150" cap="flat" cmpd="sng" algn="ctr">
                      <a:solidFill>
                        <a:srgbClr val="7030A0"/>
                      </a:solidFill>
                      <a:prstDash val="solid"/>
                      <a:round/>
                      <a:headEnd type="none" w="med" len="med"/>
                      <a:tailEnd type="none" w="med" len="med"/>
                    </a:lnT>
                  </a:tcPr>
                </a:tc>
                <a:tc rowSpan="5" hMerge="1">
                  <a:txBody>
                    <a:bodyPr/>
                    <a:lstStyle/>
                    <a:p>
                      <a:endParaRPr lang="ru-RU"/>
                    </a:p>
                  </a:txBody>
                  <a:tcPr/>
                </a:tc>
                <a:tc rowSpan="5" hMerge="1">
                  <a:txBody>
                    <a:bodyPr/>
                    <a:lstStyle/>
                    <a:p>
                      <a:endParaRPr lang="ru-RU" dirty="0"/>
                    </a:p>
                  </a:txBody>
                  <a:tcPr>
                    <a:lnL>
                      <a:noFill/>
                    </a:lnL>
                  </a:tcPr>
                </a:tc>
                <a:tc gridSpan="3">
                  <a:txBody>
                    <a:bodyPr/>
                    <a:lstStyle/>
                    <a:p>
                      <a:endParaRPr lang="ru-RU" dirty="0"/>
                    </a:p>
                  </a:txBody>
                  <a:tcPr>
                    <a:lnR w="57150" cap="flat" cmpd="sng" algn="ctr">
                      <a:solidFill>
                        <a:srgbClr val="7030A0"/>
                      </a:solidFill>
                      <a:prstDash val="solid"/>
                      <a:round/>
                      <a:headEnd type="none" w="med" len="med"/>
                      <a:tailEnd type="none" w="med" len="med"/>
                    </a:lnR>
                    <a:lnT w="57150" cap="flat" cmpd="sng" algn="ctr">
                      <a:solidFill>
                        <a:srgbClr val="7030A0"/>
                      </a:solidFill>
                      <a:prstDash val="solid"/>
                      <a:round/>
                      <a:headEnd type="none" w="med" len="med"/>
                      <a:tailEnd type="none" w="med" len="med"/>
                    </a:lnT>
                    <a:lnB w="57150" cap="flat" cmpd="sng" algn="ctr">
                      <a:noFill/>
                      <a:prstDash val="solid"/>
                      <a:round/>
                      <a:headEnd type="none" w="med" len="med"/>
                      <a:tailEnd type="none" w="med" len="med"/>
                    </a:lnB>
                  </a:tcPr>
                </a:tc>
                <a:tc hMerge="1">
                  <a:txBody>
                    <a:bodyPr/>
                    <a:lstStyle/>
                    <a:p>
                      <a:endParaRPr lang="ru-RU"/>
                    </a:p>
                  </a:txBody>
                  <a:tcPr>
                    <a:lnT w="12700" cap="flat" cmpd="sng" algn="ctr">
                      <a:solidFill>
                        <a:schemeClr val="bg1">
                          <a:lumMod val="95000"/>
                          <a:lumOff val="5000"/>
                        </a:schemeClr>
                      </a:solidFill>
                      <a:prstDash val="solid"/>
                      <a:round/>
                      <a:headEnd type="none" w="med" len="med"/>
                      <a:tailEnd type="none" w="med" len="med"/>
                    </a:lnT>
                  </a:tcPr>
                </a:tc>
                <a:tc hMerge="1">
                  <a:txBody>
                    <a:bodyPr/>
                    <a:lstStyle/>
                    <a:p>
                      <a:endParaRPr lang="ru-RU" dirty="0"/>
                    </a:p>
                  </a:txBody>
                  <a:tcPr>
                    <a:lnR w="12700" cap="flat" cmpd="sng" algn="ctr">
                      <a:solidFill>
                        <a:schemeClr val="bg1">
                          <a:lumMod val="95000"/>
                          <a:lumOff val="5000"/>
                        </a:schemeClr>
                      </a:solidFill>
                      <a:prstDash val="solid"/>
                      <a:round/>
                      <a:headEnd type="none" w="med" len="med"/>
                      <a:tailEnd type="none" w="med" len="med"/>
                    </a:lnR>
                    <a:lnT w="12700" cap="flat" cmpd="sng" algn="ctr">
                      <a:solidFill>
                        <a:schemeClr val="bg1">
                          <a:lumMod val="95000"/>
                          <a:lumOff val="5000"/>
                        </a:schemeClr>
                      </a:solidFill>
                      <a:prstDash val="solid"/>
                      <a:round/>
                      <a:headEnd type="none" w="med" len="med"/>
                      <a:tailEnd type="none" w="med" len="med"/>
                    </a:lnT>
                    <a:lnB w="12700" cap="flat" cmpd="sng" algn="ctr">
                      <a:solidFill>
                        <a:schemeClr val="bg1">
                          <a:lumMod val="95000"/>
                          <a:lumOff val="5000"/>
                        </a:schemeClr>
                      </a:solidFill>
                      <a:prstDash val="solid"/>
                      <a:round/>
                      <a:headEnd type="none" w="med" len="med"/>
                      <a:tailEnd type="none" w="med" len="med"/>
                    </a:lnB>
                  </a:tcPr>
                </a:tc>
                <a:tc>
                  <a:txBody>
                    <a:bodyPr/>
                    <a:lstStyle/>
                    <a:p>
                      <a:endParaRPr lang="ru-RU" dirty="0"/>
                    </a:p>
                  </a:txBody>
                  <a:tcPr>
                    <a:lnL w="57150" cap="flat" cmpd="sng" algn="ctr">
                      <a:solidFill>
                        <a:srgbClr val="7030A0"/>
                      </a:solidFill>
                      <a:prstDash val="solid"/>
                      <a:round/>
                      <a:headEnd type="none" w="med" len="med"/>
                      <a:tailEnd type="none" w="med" len="med"/>
                    </a:lnL>
                    <a:lnR w="57150" cap="flat" cmpd="sng" algn="ctr">
                      <a:solidFill>
                        <a:srgbClr val="7030A0"/>
                      </a:solidFill>
                      <a:prstDash val="solid"/>
                      <a:round/>
                      <a:headEnd type="none" w="med" len="med"/>
                      <a:tailEnd type="none" w="med" len="med"/>
                    </a:lnR>
                    <a:lnT w="57150" cap="flat" cmpd="sng" algn="ctr">
                      <a:solidFill>
                        <a:srgbClr val="7030A0"/>
                      </a:solidFill>
                      <a:prstDash val="solid"/>
                      <a:round/>
                      <a:headEnd type="none" w="med" len="med"/>
                      <a:tailEnd type="none" w="med" len="med"/>
                    </a:lnT>
                    <a:lnB w="57150" cap="flat" cmpd="sng" algn="ctr">
                      <a:solidFill>
                        <a:srgbClr val="7030A0"/>
                      </a:solidFill>
                      <a:prstDash val="solid"/>
                      <a:round/>
                      <a:headEnd type="none" w="med" len="med"/>
                      <a:tailEnd type="none" w="med" len="med"/>
                    </a:lnB>
                  </a:tcPr>
                </a:tc>
                <a:tc>
                  <a:txBody>
                    <a:bodyPr/>
                    <a:lstStyle/>
                    <a:p>
                      <a:endParaRPr lang="ru-RU" dirty="0"/>
                    </a:p>
                  </a:txBody>
                  <a:tcPr>
                    <a:lnL w="57150" cap="flat" cmpd="sng" algn="ctr">
                      <a:solidFill>
                        <a:srgbClr val="7030A0"/>
                      </a:solidFill>
                      <a:prstDash val="solid"/>
                      <a:round/>
                      <a:headEnd type="none" w="med" len="med"/>
                      <a:tailEnd type="none" w="med" len="med"/>
                    </a:lnL>
                    <a:lnR w="57150" cap="flat" cmpd="sng" algn="ctr">
                      <a:solidFill>
                        <a:srgbClr val="7030A0"/>
                      </a:solidFill>
                      <a:prstDash val="solid"/>
                      <a:round/>
                      <a:headEnd type="none" w="med" len="med"/>
                      <a:tailEnd type="none" w="med" len="med"/>
                    </a:lnR>
                    <a:lnT w="57150" cap="flat" cmpd="sng" algn="ctr">
                      <a:solidFill>
                        <a:srgbClr val="7030A0"/>
                      </a:solidFill>
                      <a:prstDash val="solid"/>
                      <a:round/>
                      <a:headEnd type="none" w="med" len="med"/>
                      <a:tailEnd type="none" w="med" len="med"/>
                    </a:lnT>
                    <a:lnB w="57150" cap="flat" cmpd="sng" algn="ctr">
                      <a:solidFill>
                        <a:srgbClr val="7030A0"/>
                      </a:solidFill>
                      <a:prstDash val="solid"/>
                      <a:round/>
                      <a:headEnd type="none" w="med" len="med"/>
                      <a:tailEnd type="none" w="med" len="med"/>
                    </a:lnB>
                    <a:solidFill>
                      <a:schemeClr val="accent3">
                        <a:lumMod val="60000"/>
                        <a:lumOff val="40000"/>
                      </a:schemeClr>
                    </a:solidFill>
                  </a:tcPr>
                </a:tc>
                <a:tc>
                  <a:txBody>
                    <a:bodyPr/>
                    <a:lstStyle/>
                    <a:p>
                      <a:endParaRPr lang="ru-RU" dirty="0"/>
                    </a:p>
                  </a:txBody>
                  <a:tcPr>
                    <a:lnL w="57150" cap="flat" cmpd="sng" algn="ctr">
                      <a:solidFill>
                        <a:srgbClr val="7030A0"/>
                      </a:solidFill>
                      <a:prstDash val="solid"/>
                      <a:round/>
                      <a:headEnd type="none" w="med" len="med"/>
                      <a:tailEnd type="none" w="med" len="med"/>
                    </a:lnL>
                    <a:lnR w="57150" cap="flat" cmpd="sng" algn="ctr">
                      <a:solidFill>
                        <a:srgbClr val="7030A0"/>
                      </a:solidFill>
                      <a:prstDash val="solid"/>
                      <a:round/>
                      <a:headEnd type="none" w="med" len="med"/>
                      <a:tailEnd type="none" w="med" len="med"/>
                    </a:lnR>
                    <a:lnT w="57150" cap="flat" cmpd="sng" algn="ctr">
                      <a:solidFill>
                        <a:srgbClr val="7030A0"/>
                      </a:solidFill>
                      <a:prstDash val="solid"/>
                      <a:round/>
                      <a:headEnd type="none" w="med" len="med"/>
                      <a:tailEnd type="none" w="med" len="med"/>
                    </a:lnT>
                    <a:lnB w="57150" cap="flat" cmpd="sng" algn="ctr">
                      <a:solidFill>
                        <a:srgbClr val="7030A0"/>
                      </a:solidFill>
                      <a:prstDash val="solid"/>
                      <a:round/>
                      <a:headEnd type="none" w="med" len="med"/>
                      <a:tailEnd type="none" w="med" len="med"/>
                    </a:lnB>
                  </a:tcPr>
                </a:tc>
                <a:tc>
                  <a:txBody>
                    <a:bodyPr/>
                    <a:lstStyle/>
                    <a:p>
                      <a:endParaRPr lang="ru-RU" dirty="0"/>
                    </a:p>
                  </a:txBody>
                  <a:tcPr>
                    <a:lnL w="57150" cap="flat" cmpd="sng" algn="ctr">
                      <a:solidFill>
                        <a:srgbClr val="7030A0"/>
                      </a:solidFill>
                      <a:prstDash val="solid"/>
                      <a:round/>
                      <a:headEnd type="none" w="med" len="med"/>
                      <a:tailEnd type="none" w="med" len="med"/>
                    </a:lnL>
                    <a:lnR w="57150" cap="flat" cmpd="sng" algn="ctr">
                      <a:solidFill>
                        <a:srgbClr val="7030A0"/>
                      </a:solidFill>
                      <a:prstDash val="solid"/>
                      <a:round/>
                      <a:headEnd type="none" w="med" len="med"/>
                      <a:tailEnd type="none" w="med" len="med"/>
                    </a:lnR>
                    <a:lnT w="57150" cap="flat" cmpd="sng" algn="ctr">
                      <a:solidFill>
                        <a:srgbClr val="7030A0"/>
                      </a:solidFill>
                      <a:prstDash val="solid"/>
                      <a:round/>
                      <a:headEnd type="none" w="med" len="med"/>
                      <a:tailEnd type="none" w="med" len="med"/>
                    </a:lnT>
                    <a:lnB w="57150" cap="flat" cmpd="sng" algn="ctr">
                      <a:solidFill>
                        <a:srgbClr val="7030A0"/>
                      </a:solidFill>
                      <a:prstDash val="solid"/>
                      <a:round/>
                      <a:headEnd type="none" w="med" len="med"/>
                      <a:tailEnd type="none" w="med" len="med"/>
                    </a:lnB>
                  </a:tcPr>
                </a:tc>
                <a:tc gridSpan="5">
                  <a:txBody>
                    <a:bodyPr/>
                    <a:lstStyle/>
                    <a:p>
                      <a:endParaRPr lang="ru-RU" dirty="0"/>
                    </a:p>
                  </a:txBody>
                  <a:tcPr>
                    <a:lnL w="57150" cap="flat" cmpd="sng" algn="ctr">
                      <a:solidFill>
                        <a:srgbClr val="7030A0"/>
                      </a:solidFill>
                      <a:prstDash val="solid"/>
                      <a:round/>
                      <a:headEnd type="none" w="med" len="med"/>
                      <a:tailEnd type="none" w="med" len="med"/>
                    </a:lnL>
                    <a:lnT w="57150" cap="flat" cmpd="sng" algn="ctr">
                      <a:noFill/>
                      <a:prstDash val="solid"/>
                      <a:round/>
                      <a:headEnd type="none" w="med" len="med"/>
                      <a:tailEnd type="none" w="med" len="med"/>
                    </a:lnT>
                    <a:lnB w="57150" cap="flat" cmpd="sng" algn="ctr">
                      <a:noFill/>
                      <a:prstDash val="solid"/>
                      <a:round/>
                      <a:headEnd type="none" w="med" len="med"/>
                      <a:tailEnd type="none" w="med" len="med"/>
                    </a:lnB>
                  </a:tcPr>
                </a:tc>
                <a:tc hMerge="1">
                  <a:txBody>
                    <a:bodyPr/>
                    <a:lstStyle/>
                    <a:p>
                      <a:endParaRPr lang="ru-RU" dirty="0"/>
                    </a:p>
                  </a:txBody>
                  <a:tcPr/>
                </a:tc>
                <a:tc hMerge="1">
                  <a:txBody>
                    <a:bodyPr/>
                    <a:lstStyle/>
                    <a:p>
                      <a:endParaRPr lang="ru-RU" dirty="0"/>
                    </a:p>
                  </a:txBody>
                  <a:tcPr/>
                </a:tc>
                <a:tc hMerge="1">
                  <a:txBody>
                    <a:bodyPr/>
                    <a:lstStyle/>
                    <a:p>
                      <a:endParaRPr lang="ru-RU" dirty="0"/>
                    </a:p>
                  </a:txBody>
                  <a:tcPr/>
                </a:tc>
                <a:tc hMerge="1">
                  <a:txBody>
                    <a:bodyPr/>
                    <a:lstStyle/>
                    <a:p>
                      <a:endParaRPr lang="ru-RU"/>
                    </a:p>
                  </a:txBody>
                  <a:tcPr/>
                </a:tc>
              </a:tr>
              <a:tr h="370840">
                <a:tc gridSpan="3" vMerge="1">
                  <a:txBody>
                    <a:bodyPr/>
                    <a:lstStyle/>
                    <a:p>
                      <a:endParaRPr lang="ru-RU" dirty="0"/>
                    </a:p>
                  </a:txBody>
                  <a:tcPr/>
                </a:tc>
                <a:tc hMerge="1" vMerge="1">
                  <a:txBody>
                    <a:bodyPr/>
                    <a:lstStyle/>
                    <a:p>
                      <a:endParaRPr lang="ru-RU"/>
                    </a:p>
                  </a:txBody>
                  <a:tcPr/>
                </a:tc>
                <a:tc hMerge="1" vMerge="1">
                  <a:txBody>
                    <a:bodyPr/>
                    <a:lstStyle/>
                    <a:p>
                      <a:endParaRPr lang="ru-RU"/>
                    </a:p>
                  </a:txBody>
                  <a:tcPr/>
                </a:tc>
                <a:tc gridSpan="2">
                  <a:txBody>
                    <a:bodyPr/>
                    <a:lstStyle/>
                    <a:p>
                      <a:endParaRPr lang="ru-RU" dirty="0"/>
                    </a:p>
                  </a:txBody>
                  <a:tcPr>
                    <a:lnL>
                      <a:noFill/>
                    </a:lnL>
                    <a:lnR w="57150" cap="flat" cmpd="sng" algn="ctr">
                      <a:solidFill>
                        <a:srgbClr val="7030A0"/>
                      </a:solidFill>
                      <a:prstDash val="solid"/>
                      <a:round/>
                      <a:headEnd type="none" w="med" len="med"/>
                      <a:tailEnd type="none" w="med" len="med"/>
                    </a:lnR>
                    <a:lnT w="57150" cap="flat" cmpd="sng" algn="ctr">
                      <a:noFill/>
                      <a:prstDash val="solid"/>
                      <a:round/>
                      <a:headEnd type="none" w="med" len="med"/>
                      <a:tailEnd type="none" w="med" len="med"/>
                    </a:lnT>
                    <a:lnB w="57150" cap="flat" cmpd="sng" algn="ctr">
                      <a:noFill/>
                      <a:prstDash val="solid"/>
                      <a:round/>
                      <a:headEnd type="none" w="med" len="med"/>
                      <a:tailEnd type="none" w="med" len="med"/>
                    </a:lnB>
                  </a:tcPr>
                </a:tc>
                <a:tc hMerge="1">
                  <a:txBody>
                    <a:bodyPr/>
                    <a:lstStyle/>
                    <a:p>
                      <a:endParaRPr lang="ru-RU" dirty="0"/>
                    </a:p>
                  </a:txBody>
                  <a:tcPr>
                    <a:lnR w="12700" cap="flat" cmpd="sng" algn="ctr">
                      <a:solidFill>
                        <a:schemeClr val="bg1">
                          <a:lumMod val="95000"/>
                          <a:lumOff val="5000"/>
                        </a:schemeClr>
                      </a:solidFill>
                      <a:prstDash val="solid"/>
                      <a:round/>
                      <a:headEnd type="none" w="med" len="med"/>
                      <a:tailEnd type="none" w="med" len="med"/>
                    </a:lnR>
                  </a:tcPr>
                </a:tc>
                <a:tc>
                  <a:txBody>
                    <a:bodyPr/>
                    <a:lstStyle/>
                    <a:p>
                      <a:endParaRPr lang="ru-RU" dirty="0"/>
                    </a:p>
                  </a:txBody>
                  <a:tcPr>
                    <a:lnL w="57150" cap="flat" cmpd="sng" algn="ctr">
                      <a:solidFill>
                        <a:srgbClr val="7030A0"/>
                      </a:solidFill>
                      <a:prstDash val="solid"/>
                      <a:round/>
                      <a:headEnd type="none" w="med" len="med"/>
                      <a:tailEnd type="none" w="med" len="med"/>
                    </a:lnL>
                    <a:lnR w="57150" cap="flat" cmpd="sng" algn="ctr">
                      <a:solidFill>
                        <a:srgbClr val="7030A0"/>
                      </a:solidFill>
                      <a:prstDash val="solid"/>
                      <a:round/>
                      <a:headEnd type="none" w="med" len="med"/>
                      <a:tailEnd type="none" w="med" len="med"/>
                    </a:lnR>
                    <a:lnT w="57150" cap="flat" cmpd="sng" algn="ctr">
                      <a:solidFill>
                        <a:srgbClr val="7030A0"/>
                      </a:solidFill>
                      <a:prstDash val="solid"/>
                      <a:round/>
                      <a:headEnd type="none" w="med" len="med"/>
                      <a:tailEnd type="none" w="med" len="med"/>
                    </a:lnT>
                    <a:lnB w="57150" cap="flat" cmpd="sng" algn="ctr">
                      <a:solidFill>
                        <a:srgbClr val="7030A0"/>
                      </a:solidFill>
                      <a:prstDash val="solid"/>
                      <a:round/>
                      <a:headEnd type="none" w="med" len="med"/>
                      <a:tailEnd type="none" w="med" len="med"/>
                    </a:lnB>
                  </a:tcPr>
                </a:tc>
                <a:tc>
                  <a:txBody>
                    <a:bodyPr/>
                    <a:lstStyle/>
                    <a:p>
                      <a:endParaRPr lang="ru-RU" dirty="0"/>
                    </a:p>
                  </a:txBody>
                  <a:tcPr>
                    <a:lnL w="57150" cap="flat" cmpd="sng" algn="ctr">
                      <a:solidFill>
                        <a:srgbClr val="7030A0"/>
                      </a:solidFill>
                      <a:prstDash val="solid"/>
                      <a:round/>
                      <a:headEnd type="none" w="med" len="med"/>
                      <a:tailEnd type="none" w="med" len="med"/>
                    </a:lnL>
                    <a:lnR w="57150" cap="flat" cmpd="sng" algn="ctr">
                      <a:solidFill>
                        <a:srgbClr val="7030A0"/>
                      </a:solidFill>
                      <a:prstDash val="solid"/>
                      <a:round/>
                      <a:headEnd type="none" w="med" len="med"/>
                      <a:tailEnd type="none" w="med" len="med"/>
                    </a:lnR>
                    <a:lnT w="57150" cap="flat" cmpd="sng" algn="ctr">
                      <a:solidFill>
                        <a:srgbClr val="7030A0"/>
                      </a:solidFill>
                      <a:prstDash val="solid"/>
                      <a:round/>
                      <a:headEnd type="none" w="med" len="med"/>
                      <a:tailEnd type="none" w="med" len="med"/>
                    </a:lnT>
                    <a:lnB w="57150" cap="flat" cmpd="sng" algn="ctr">
                      <a:solidFill>
                        <a:srgbClr val="7030A0"/>
                      </a:solidFill>
                      <a:prstDash val="solid"/>
                      <a:round/>
                      <a:headEnd type="none" w="med" len="med"/>
                      <a:tailEnd type="none" w="med" len="med"/>
                    </a:lnB>
                  </a:tcPr>
                </a:tc>
                <a:tc>
                  <a:txBody>
                    <a:bodyPr/>
                    <a:lstStyle/>
                    <a:p>
                      <a:endParaRPr lang="ru-RU" dirty="0"/>
                    </a:p>
                  </a:txBody>
                  <a:tcPr>
                    <a:lnL w="57150" cap="flat" cmpd="sng" algn="ctr">
                      <a:solidFill>
                        <a:srgbClr val="7030A0"/>
                      </a:solidFill>
                      <a:prstDash val="solid"/>
                      <a:round/>
                      <a:headEnd type="none" w="med" len="med"/>
                      <a:tailEnd type="none" w="med" len="med"/>
                    </a:lnL>
                    <a:lnR w="57150" cap="flat" cmpd="sng" algn="ctr">
                      <a:solidFill>
                        <a:srgbClr val="7030A0"/>
                      </a:solidFill>
                      <a:prstDash val="solid"/>
                      <a:round/>
                      <a:headEnd type="none" w="med" len="med"/>
                      <a:tailEnd type="none" w="med" len="med"/>
                    </a:lnR>
                    <a:lnT w="57150" cap="flat" cmpd="sng" algn="ctr">
                      <a:solidFill>
                        <a:srgbClr val="7030A0"/>
                      </a:solidFill>
                      <a:prstDash val="solid"/>
                      <a:round/>
                      <a:headEnd type="none" w="med" len="med"/>
                      <a:tailEnd type="none" w="med" len="med"/>
                    </a:lnT>
                    <a:lnB w="57150" cap="flat" cmpd="sng" algn="ctr">
                      <a:solidFill>
                        <a:srgbClr val="7030A0"/>
                      </a:solidFill>
                      <a:prstDash val="solid"/>
                      <a:round/>
                      <a:headEnd type="none" w="med" len="med"/>
                      <a:tailEnd type="none" w="med" len="med"/>
                    </a:lnB>
                    <a:solidFill>
                      <a:schemeClr val="accent3">
                        <a:lumMod val="60000"/>
                        <a:lumOff val="40000"/>
                      </a:schemeClr>
                    </a:solidFill>
                  </a:tcPr>
                </a:tc>
                <a:tc gridSpan="7">
                  <a:txBody>
                    <a:bodyPr/>
                    <a:lstStyle/>
                    <a:p>
                      <a:endParaRPr lang="ru-RU" dirty="0"/>
                    </a:p>
                  </a:txBody>
                  <a:tcPr>
                    <a:lnL w="57150" cap="flat" cmpd="sng" algn="ctr">
                      <a:solidFill>
                        <a:srgbClr val="7030A0"/>
                      </a:solidFill>
                      <a:prstDash val="solid"/>
                      <a:round/>
                      <a:headEnd type="none" w="med" len="med"/>
                      <a:tailEnd type="none" w="med" len="med"/>
                    </a:lnL>
                    <a:lnT w="57150" cap="flat" cmpd="sng" algn="ctr">
                      <a:solidFill>
                        <a:srgbClr val="7030A0"/>
                      </a:solidFill>
                      <a:prstDash val="solid"/>
                      <a:round/>
                      <a:headEnd type="none" w="med" len="med"/>
                      <a:tailEnd type="none" w="med" len="med"/>
                    </a:lnT>
                    <a:lnB w="57150" cap="flat" cmpd="sng" algn="ctr">
                      <a:solidFill>
                        <a:srgbClr val="7030A0"/>
                      </a:solidFill>
                      <a:prstDash val="solid"/>
                      <a:round/>
                      <a:headEnd type="none" w="med" len="med"/>
                      <a:tailEnd type="none" w="med" len="med"/>
                    </a:lnB>
                  </a:tcPr>
                </a:tc>
                <a:tc hMerge="1">
                  <a:txBody>
                    <a:bodyPr/>
                    <a:lstStyle/>
                    <a:p>
                      <a:endParaRPr lang="ru-RU" dirty="0"/>
                    </a:p>
                  </a:txBody>
                  <a:tcPr>
                    <a:lnT w="12700" cap="flat" cmpd="sng" algn="ctr">
                      <a:solidFill>
                        <a:schemeClr val="bg1">
                          <a:lumMod val="95000"/>
                          <a:lumOff val="5000"/>
                        </a:schemeClr>
                      </a:solidFill>
                      <a:prstDash val="solid"/>
                      <a:round/>
                      <a:headEnd type="none" w="med" len="med"/>
                      <a:tailEnd type="none" w="med" len="med"/>
                    </a:lnT>
                    <a:lnB w="12700" cap="flat" cmpd="sng" algn="ctr">
                      <a:solidFill>
                        <a:schemeClr val="bg1">
                          <a:lumMod val="95000"/>
                          <a:lumOff val="5000"/>
                        </a:schemeClr>
                      </a:solidFill>
                      <a:prstDash val="solid"/>
                      <a:round/>
                      <a:headEnd type="none" w="med" len="med"/>
                      <a:tailEnd type="none" w="med" len="med"/>
                    </a:lnB>
                  </a:tcPr>
                </a:tc>
                <a:tc hMerge="1">
                  <a:txBody>
                    <a:bodyPr/>
                    <a:lstStyle/>
                    <a:p>
                      <a:endParaRPr lang="ru-RU" dirty="0"/>
                    </a:p>
                  </a:txBody>
                  <a:tcPr>
                    <a:lnB w="12700" cap="flat" cmpd="sng" algn="ctr">
                      <a:solidFill>
                        <a:schemeClr val="bg1">
                          <a:lumMod val="95000"/>
                          <a:lumOff val="5000"/>
                        </a:schemeClr>
                      </a:solidFill>
                      <a:prstDash val="solid"/>
                      <a:round/>
                      <a:headEnd type="none" w="med" len="med"/>
                      <a:tailEnd type="none" w="med" len="med"/>
                    </a:lnB>
                  </a:tcPr>
                </a:tc>
                <a:tc hMerge="1">
                  <a:txBody>
                    <a:bodyPr/>
                    <a:lstStyle/>
                    <a:p>
                      <a:endParaRPr lang="ru-RU" dirty="0"/>
                    </a:p>
                  </a:txBody>
                  <a:tcPr>
                    <a:lnB w="12700" cap="flat" cmpd="sng" algn="ctr">
                      <a:solidFill>
                        <a:schemeClr val="bg1">
                          <a:lumMod val="95000"/>
                          <a:lumOff val="5000"/>
                        </a:schemeClr>
                      </a:solidFill>
                      <a:prstDash val="solid"/>
                      <a:round/>
                      <a:headEnd type="none" w="med" len="med"/>
                      <a:tailEnd type="none" w="med" len="med"/>
                    </a:lnB>
                  </a:tcPr>
                </a:tc>
                <a:tc hMerge="1">
                  <a:txBody>
                    <a:bodyPr/>
                    <a:lstStyle/>
                    <a:p>
                      <a:endParaRPr lang="ru-RU" dirty="0"/>
                    </a:p>
                  </a:txBody>
                  <a:tcPr>
                    <a:lnB w="12700" cap="flat" cmpd="sng" algn="ctr">
                      <a:solidFill>
                        <a:schemeClr val="bg1">
                          <a:lumMod val="95000"/>
                          <a:lumOff val="5000"/>
                        </a:schemeClr>
                      </a:solidFill>
                      <a:prstDash val="solid"/>
                      <a:round/>
                      <a:headEnd type="none" w="med" len="med"/>
                      <a:tailEnd type="none" w="med" len="med"/>
                    </a:lnB>
                  </a:tcPr>
                </a:tc>
                <a:tc hMerge="1">
                  <a:txBody>
                    <a:bodyPr/>
                    <a:lstStyle/>
                    <a:p>
                      <a:endParaRPr lang="ru-RU" dirty="0"/>
                    </a:p>
                  </a:txBody>
                  <a:tcPr>
                    <a:lnB w="12700" cap="flat" cmpd="sng" algn="ctr">
                      <a:solidFill>
                        <a:schemeClr val="bg1">
                          <a:lumMod val="95000"/>
                          <a:lumOff val="5000"/>
                        </a:schemeClr>
                      </a:solidFill>
                      <a:prstDash val="solid"/>
                      <a:round/>
                      <a:headEnd type="none" w="med" len="med"/>
                      <a:tailEnd type="none" w="med" len="med"/>
                    </a:lnB>
                  </a:tcPr>
                </a:tc>
                <a:tc hMerge="1">
                  <a:txBody>
                    <a:bodyPr/>
                    <a:lstStyle/>
                    <a:p>
                      <a:endParaRPr lang="ru-RU" dirty="0"/>
                    </a:p>
                  </a:txBody>
                  <a:tcPr>
                    <a:lnB w="12700" cap="flat" cmpd="sng" algn="ctr">
                      <a:solidFill>
                        <a:schemeClr val="bg1">
                          <a:lumMod val="95000"/>
                          <a:lumOff val="5000"/>
                        </a:schemeClr>
                      </a:solidFill>
                      <a:prstDash val="solid"/>
                      <a:round/>
                      <a:headEnd type="none" w="med" len="med"/>
                      <a:tailEnd type="none" w="med" len="med"/>
                    </a:lnB>
                  </a:tcPr>
                </a:tc>
              </a:tr>
              <a:tr h="370840">
                <a:tc gridSpan="3" vMerge="1">
                  <a:txBody>
                    <a:bodyPr/>
                    <a:lstStyle/>
                    <a:p>
                      <a:endParaRPr lang="ru-RU" dirty="0"/>
                    </a:p>
                  </a:txBody>
                  <a:tcPr/>
                </a:tc>
                <a:tc hMerge="1" vMerge="1">
                  <a:txBody>
                    <a:bodyPr/>
                    <a:lstStyle/>
                    <a:p>
                      <a:endParaRPr lang="ru-RU"/>
                    </a:p>
                  </a:txBody>
                  <a:tcPr/>
                </a:tc>
                <a:tc hMerge="1" vMerge="1">
                  <a:txBody>
                    <a:bodyPr/>
                    <a:lstStyle/>
                    <a:p>
                      <a:endParaRPr lang="ru-RU"/>
                    </a:p>
                  </a:txBody>
                  <a:tcPr/>
                </a:tc>
                <a:tc rowSpan="2" gridSpan="3">
                  <a:txBody>
                    <a:bodyPr/>
                    <a:lstStyle/>
                    <a:p>
                      <a:endParaRPr lang="ru-RU" dirty="0"/>
                    </a:p>
                  </a:txBody>
                  <a:tcPr>
                    <a:lnR w="57150" cap="flat" cmpd="sng" algn="ctr">
                      <a:solidFill>
                        <a:srgbClr val="7030A0"/>
                      </a:solidFill>
                      <a:prstDash val="solid"/>
                      <a:round/>
                      <a:headEnd type="none" w="med" len="med"/>
                      <a:tailEnd type="none" w="med" len="med"/>
                    </a:lnR>
                    <a:lnT w="57150" cap="flat" cmpd="sng" algn="ctr">
                      <a:noFill/>
                      <a:prstDash val="solid"/>
                      <a:round/>
                      <a:headEnd type="none" w="med" len="med"/>
                      <a:tailEnd type="none" w="med" len="med"/>
                    </a:lnT>
                    <a:lnB>
                      <a:noFill/>
                    </a:lnB>
                  </a:tcPr>
                </a:tc>
                <a:tc rowSpan="2" hMerge="1">
                  <a:txBody>
                    <a:bodyPr/>
                    <a:lstStyle/>
                    <a:p>
                      <a:endParaRPr lang="ru-RU"/>
                    </a:p>
                  </a:txBody>
                  <a:tcPr>
                    <a:lnT>
                      <a:noFill/>
                    </a:lnT>
                  </a:tcPr>
                </a:tc>
                <a:tc rowSpan="2" hMerge="1">
                  <a:txBody>
                    <a:bodyPr/>
                    <a:lstStyle/>
                    <a:p>
                      <a:endParaRPr lang="ru-RU" dirty="0"/>
                    </a:p>
                  </a:txBody>
                  <a:tcPr>
                    <a:lnR w="12700" cap="flat" cmpd="sng" algn="ctr">
                      <a:solidFill>
                        <a:schemeClr val="bg1">
                          <a:lumMod val="95000"/>
                          <a:lumOff val="5000"/>
                        </a:schemeClr>
                      </a:solidFill>
                      <a:prstDash val="solid"/>
                      <a:round/>
                      <a:headEnd type="none" w="med" len="med"/>
                      <a:tailEnd type="none" w="med" len="med"/>
                    </a:lnR>
                    <a:lnT w="12700" cap="flat" cmpd="sng" algn="ctr">
                      <a:solidFill>
                        <a:schemeClr val="bg1">
                          <a:lumMod val="95000"/>
                          <a:lumOff val="5000"/>
                        </a:schemeClr>
                      </a:solidFill>
                      <a:prstDash val="solid"/>
                      <a:round/>
                      <a:headEnd type="none" w="med" len="med"/>
                      <a:tailEnd type="none" w="med" len="med"/>
                    </a:lnT>
                  </a:tcPr>
                </a:tc>
                <a:tc>
                  <a:txBody>
                    <a:bodyPr/>
                    <a:lstStyle/>
                    <a:p>
                      <a:endParaRPr lang="ru-RU" dirty="0"/>
                    </a:p>
                  </a:txBody>
                  <a:tcPr>
                    <a:lnL w="57150" cap="flat" cmpd="sng" algn="ctr">
                      <a:solidFill>
                        <a:srgbClr val="7030A0"/>
                      </a:solidFill>
                      <a:prstDash val="solid"/>
                      <a:round/>
                      <a:headEnd type="none" w="med" len="med"/>
                      <a:tailEnd type="none" w="med" len="med"/>
                    </a:lnL>
                    <a:lnR w="57150" cap="flat" cmpd="sng" algn="ctr">
                      <a:solidFill>
                        <a:srgbClr val="7030A0"/>
                      </a:solidFill>
                      <a:prstDash val="solid"/>
                      <a:round/>
                      <a:headEnd type="none" w="med" len="med"/>
                      <a:tailEnd type="none" w="med" len="med"/>
                    </a:lnR>
                    <a:lnT w="57150" cap="flat" cmpd="sng" algn="ctr">
                      <a:solidFill>
                        <a:srgbClr val="7030A0"/>
                      </a:solidFill>
                      <a:prstDash val="solid"/>
                      <a:round/>
                      <a:headEnd type="none" w="med" len="med"/>
                      <a:tailEnd type="none" w="med" len="med"/>
                    </a:lnT>
                    <a:lnB w="57150" cap="flat" cmpd="sng" algn="ctr">
                      <a:solidFill>
                        <a:srgbClr val="7030A0"/>
                      </a:solidFill>
                      <a:prstDash val="solid"/>
                      <a:round/>
                      <a:headEnd type="none" w="med" len="med"/>
                      <a:tailEnd type="none" w="med" len="med"/>
                    </a:lnB>
                  </a:tcPr>
                </a:tc>
                <a:tc>
                  <a:txBody>
                    <a:bodyPr/>
                    <a:lstStyle/>
                    <a:p>
                      <a:endParaRPr lang="ru-RU" dirty="0"/>
                    </a:p>
                  </a:txBody>
                  <a:tcPr>
                    <a:lnL w="57150" cap="flat" cmpd="sng" algn="ctr">
                      <a:solidFill>
                        <a:srgbClr val="7030A0"/>
                      </a:solidFill>
                      <a:prstDash val="solid"/>
                      <a:round/>
                      <a:headEnd type="none" w="med" len="med"/>
                      <a:tailEnd type="none" w="med" len="med"/>
                    </a:lnL>
                    <a:lnR w="57150" cap="flat" cmpd="sng" algn="ctr">
                      <a:solidFill>
                        <a:srgbClr val="7030A0"/>
                      </a:solidFill>
                      <a:prstDash val="solid"/>
                      <a:round/>
                      <a:headEnd type="none" w="med" len="med"/>
                      <a:tailEnd type="none" w="med" len="med"/>
                    </a:lnR>
                    <a:lnT w="57150" cap="flat" cmpd="sng" algn="ctr">
                      <a:solidFill>
                        <a:srgbClr val="7030A0"/>
                      </a:solidFill>
                      <a:prstDash val="solid"/>
                      <a:round/>
                      <a:headEnd type="none" w="med" len="med"/>
                      <a:tailEnd type="none" w="med" len="med"/>
                    </a:lnT>
                    <a:lnB w="57150" cap="flat" cmpd="sng" algn="ctr">
                      <a:solidFill>
                        <a:srgbClr val="7030A0"/>
                      </a:solidFill>
                      <a:prstDash val="solid"/>
                      <a:round/>
                      <a:headEnd type="none" w="med" len="med"/>
                      <a:tailEnd type="none" w="med" len="med"/>
                    </a:lnB>
                    <a:solidFill>
                      <a:schemeClr val="accent3">
                        <a:lumMod val="60000"/>
                        <a:lumOff val="40000"/>
                      </a:schemeClr>
                    </a:solidFill>
                  </a:tcPr>
                </a:tc>
                <a:tc>
                  <a:txBody>
                    <a:bodyPr/>
                    <a:lstStyle/>
                    <a:p>
                      <a:endParaRPr lang="ru-RU" dirty="0"/>
                    </a:p>
                  </a:txBody>
                  <a:tcPr>
                    <a:lnL w="57150" cap="flat" cmpd="sng" algn="ctr">
                      <a:solidFill>
                        <a:srgbClr val="7030A0"/>
                      </a:solidFill>
                      <a:prstDash val="solid"/>
                      <a:round/>
                      <a:headEnd type="none" w="med" len="med"/>
                      <a:tailEnd type="none" w="med" len="med"/>
                    </a:lnL>
                    <a:lnR w="57150" cap="flat" cmpd="sng" algn="ctr">
                      <a:solidFill>
                        <a:srgbClr val="7030A0"/>
                      </a:solidFill>
                      <a:prstDash val="solid"/>
                      <a:round/>
                      <a:headEnd type="none" w="med" len="med"/>
                      <a:tailEnd type="none" w="med" len="med"/>
                    </a:lnR>
                    <a:lnT w="57150" cap="flat" cmpd="sng" algn="ctr">
                      <a:solidFill>
                        <a:srgbClr val="7030A0"/>
                      </a:solidFill>
                      <a:prstDash val="solid"/>
                      <a:round/>
                      <a:headEnd type="none" w="med" len="med"/>
                      <a:tailEnd type="none" w="med" len="med"/>
                    </a:lnT>
                    <a:lnB w="57150" cap="flat" cmpd="sng" algn="ctr">
                      <a:solidFill>
                        <a:srgbClr val="7030A0"/>
                      </a:solidFill>
                      <a:prstDash val="solid"/>
                      <a:round/>
                      <a:headEnd type="none" w="med" len="med"/>
                      <a:tailEnd type="none" w="med" len="med"/>
                    </a:lnB>
                  </a:tcPr>
                </a:tc>
                <a:tc>
                  <a:txBody>
                    <a:bodyPr/>
                    <a:lstStyle/>
                    <a:p>
                      <a:endParaRPr lang="ru-RU" dirty="0"/>
                    </a:p>
                  </a:txBody>
                  <a:tcPr>
                    <a:lnL w="57150" cap="flat" cmpd="sng" algn="ctr">
                      <a:solidFill>
                        <a:srgbClr val="7030A0"/>
                      </a:solidFill>
                      <a:prstDash val="solid"/>
                      <a:round/>
                      <a:headEnd type="none" w="med" len="med"/>
                      <a:tailEnd type="none" w="med" len="med"/>
                    </a:lnL>
                    <a:lnR w="57150" cap="flat" cmpd="sng" algn="ctr">
                      <a:solidFill>
                        <a:srgbClr val="7030A0"/>
                      </a:solidFill>
                      <a:prstDash val="solid"/>
                      <a:round/>
                      <a:headEnd type="none" w="med" len="med"/>
                      <a:tailEnd type="none" w="med" len="med"/>
                    </a:lnR>
                    <a:lnT w="57150" cap="flat" cmpd="sng" algn="ctr">
                      <a:solidFill>
                        <a:srgbClr val="7030A0"/>
                      </a:solidFill>
                      <a:prstDash val="solid"/>
                      <a:round/>
                      <a:headEnd type="none" w="med" len="med"/>
                      <a:tailEnd type="none" w="med" len="med"/>
                    </a:lnT>
                    <a:lnB w="57150" cap="flat" cmpd="sng" algn="ctr">
                      <a:solidFill>
                        <a:srgbClr val="7030A0"/>
                      </a:solidFill>
                      <a:prstDash val="solid"/>
                      <a:round/>
                      <a:headEnd type="none" w="med" len="med"/>
                      <a:tailEnd type="none" w="med" len="med"/>
                    </a:lnB>
                  </a:tcPr>
                </a:tc>
                <a:tc>
                  <a:txBody>
                    <a:bodyPr/>
                    <a:lstStyle/>
                    <a:p>
                      <a:endParaRPr lang="ru-RU" dirty="0"/>
                    </a:p>
                  </a:txBody>
                  <a:tcPr>
                    <a:lnL w="57150" cap="flat" cmpd="sng" algn="ctr">
                      <a:solidFill>
                        <a:srgbClr val="7030A0"/>
                      </a:solidFill>
                      <a:prstDash val="solid"/>
                      <a:round/>
                      <a:headEnd type="none" w="med" len="med"/>
                      <a:tailEnd type="none" w="med" len="med"/>
                    </a:lnL>
                    <a:lnR w="57150" cap="flat" cmpd="sng" algn="ctr">
                      <a:solidFill>
                        <a:srgbClr val="7030A0"/>
                      </a:solidFill>
                      <a:prstDash val="solid"/>
                      <a:round/>
                      <a:headEnd type="none" w="med" len="med"/>
                      <a:tailEnd type="none" w="med" len="med"/>
                    </a:lnR>
                    <a:lnT w="57150" cap="flat" cmpd="sng" algn="ctr">
                      <a:solidFill>
                        <a:srgbClr val="7030A0"/>
                      </a:solidFill>
                      <a:prstDash val="solid"/>
                      <a:round/>
                      <a:headEnd type="none" w="med" len="med"/>
                      <a:tailEnd type="none" w="med" len="med"/>
                    </a:lnT>
                    <a:lnB w="57150" cap="flat" cmpd="sng" algn="ctr">
                      <a:solidFill>
                        <a:srgbClr val="7030A0"/>
                      </a:solidFill>
                      <a:prstDash val="solid"/>
                      <a:round/>
                      <a:headEnd type="none" w="med" len="med"/>
                      <a:tailEnd type="none" w="med" len="med"/>
                    </a:lnB>
                  </a:tcPr>
                </a:tc>
                <a:tc>
                  <a:txBody>
                    <a:bodyPr/>
                    <a:lstStyle/>
                    <a:p>
                      <a:endParaRPr lang="ru-RU" dirty="0"/>
                    </a:p>
                  </a:txBody>
                  <a:tcPr>
                    <a:lnL w="57150" cap="flat" cmpd="sng" algn="ctr">
                      <a:solidFill>
                        <a:srgbClr val="7030A0"/>
                      </a:solidFill>
                      <a:prstDash val="solid"/>
                      <a:round/>
                      <a:headEnd type="none" w="med" len="med"/>
                      <a:tailEnd type="none" w="med" len="med"/>
                    </a:lnL>
                    <a:lnR w="57150" cap="flat" cmpd="sng" algn="ctr">
                      <a:solidFill>
                        <a:srgbClr val="7030A0"/>
                      </a:solidFill>
                      <a:prstDash val="solid"/>
                      <a:round/>
                      <a:headEnd type="none" w="med" len="med"/>
                      <a:tailEnd type="none" w="med" len="med"/>
                    </a:lnR>
                    <a:lnT w="57150" cap="flat" cmpd="sng" algn="ctr">
                      <a:solidFill>
                        <a:srgbClr val="7030A0"/>
                      </a:solidFill>
                      <a:prstDash val="solid"/>
                      <a:round/>
                      <a:headEnd type="none" w="med" len="med"/>
                      <a:tailEnd type="none" w="med" len="med"/>
                    </a:lnT>
                    <a:lnB w="57150" cap="flat" cmpd="sng" algn="ctr">
                      <a:solidFill>
                        <a:srgbClr val="7030A0"/>
                      </a:solidFill>
                      <a:prstDash val="solid"/>
                      <a:round/>
                      <a:headEnd type="none" w="med" len="med"/>
                      <a:tailEnd type="none" w="med" len="med"/>
                    </a:lnB>
                  </a:tcPr>
                </a:tc>
                <a:tc>
                  <a:txBody>
                    <a:bodyPr/>
                    <a:lstStyle/>
                    <a:p>
                      <a:endParaRPr lang="ru-RU" dirty="0"/>
                    </a:p>
                  </a:txBody>
                  <a:tcPr>
                    <a:lnL w="57150" cap="flat" cmpd="sng" algn="ctr">
                      <a:solidFill>
                        <a:srgbClr val="7030A0"/>
                      </a:solidFill>
                      <a:prstDash val="solid"/>
                      <a:round/>
                      <a:headEnd type="none" w="med" len="med"/>
                      <a:tailEnd type="none" w="med" len="med"/>
                    </a:lnL>
                    <a:lnR w="57150" cap="flat" cmpd="sng" algn="ctr">
                      <a:solidFill>
                        <a:srgbClr val="7030A0"/>
                      </a:solidFill>
                      <a:prstDash val="solid"/>
                      <a:round/>
                      <a:headEnd type="none" w="med" len="med"/>
                      <a:tailEnd type="none" w="med" len="med"/>
                    </a:lnR>
                    <a:lnT w="57150" cap="flat" cmpd="sng" algn="ctr">
                      <a:solidFill>
                        <a:srgbClr val="7030A0"/>
                      </a:solidFill>
                      <a:prstDash val="solid"/>
                      <a:round/>
                      <a:headEnd type="none" w="med" len="med"/>
                      <a:tailEnd type="none" w="med" len="med"/>
                    </a:lnT>
                    <a:lnB w="57150" cap="flat" cmpd="sng" algn="ctr">
                      <a:solidFill>
                        <a:srgbClr val="7030A0"/>
                      </a:solidFill>
                      <a:prstDash val="solid"/>
                      <a:round/>
                      <a:headEnd type="none" w="med" len="med"/>
                      <a:tailEnd type="none" w="med" len="med"/>
                    </a:lnB>
                  </a:tcPr>
                </a:tc>
                <a:tc>
                  <a:txBody>
                    <a:bodyPr/>
                    <a:lstStyle/>
                    <a:p>
                      <a:endParaRPr lang="ru-RU" dirty="0"/>
                    </a:p>
                  </a:txBody>
                  <a:tcPr>
                    <a:lnL w="57150" cap="flat" cmpd="sng" algn="ctr">
                      <a:solidFill>
                        <a:srgbClr val="7030A0"/>
                      </a:solidFill>
                      <a:prstDash val="solid"/>
                      <a:round/>
                      <a:headEnd type="none" w="med" len="med"/>
                      <a:tailEnd type="none" w="med" len="med"/>
                    </a:lnL>
                    <a:lnR w="57150" cap="flat" cmpd="sng" algn="ctr">
                      <a:solidFill>
                        <a:srgbClr val="7030A0"/>
                      </a:solidFill>
                      <a:prstDash val="solid"/>
                      <a:round/>
                      <a:headEnd type="none" w="med" len="med"/>
                      <a:tailEnd type="none" w="med" len="med"/>
                    </a:lnR>
                    <a:lnT w="57150" cap="flat" cmpd="sng" algn="ctr">
                      <a:solidFill>
                        <a:srgbClr val="7030A0"/>
                      </a:solidFill>
                      <a:prstDash val="solid"/>
                      <a:round/>
                      <a:headEnd type="none" w="med" len="med"/>
                      <a:tailEnd type="none" w="med" len="med"/>
                    </a:lnT>
                    <a:lnB w="57150" cap="flat" cmpd="sng" algn="ctr">
                      <a:solidFill>
                        <a:srgbClr val="7030A0"/>
                      </a:solidFill>
                      <a:prstDash val="solid"/>
                      <a:round/>
                      <a:headEnd type="none" w="med" len="med"/>
                      <a:tailEnd type="none" w="med" len="med"/>
                    </a:lnB>
                  </a:tcPr>
                </a:tc>
                <a:tc>
                  <a:txBody>
                    <a:bodyPr/>
                    <a:lstStyle/>
                    <a:p>
                      <a:endParaRPr lang="ru-RU" dirty="0"/>
                    </a:p>
                  </a:txBody>
                  <a:tcPr>
                    <a:lnL w="57150" cap="flat" cmpd="sng" algn="ctr">
                      <a:solidFill>
                        <a:srgbClr val="7030A0"/>
                      </a:solidFill>
                      <a:prstDash val="solid"/>
                      <a:round/>
                      <a:headEnd type="none" w="med" len="med"/>
                      <a:tailEnd type="none" w="med" len="med"/>
                    </a:lnL>
                    <a:lnR w="57150" cap="flat" cmpd="sng" algn="ctr">
                      <a:solidFill>
                        <a:srgbClr val="7030A0"/>
                      </a:solidFill>
                      <a:prstDash val="solid"/>
                      <a:round/>
                      <a:headEnd type="none" w="med" len="med"/>
                      <a:tailEnd type="none" w="med" len="med"/>
                    </a:lnR>
                    <a:lnT w="57150" cap="flat" cmpd="sng" algn="ctr">
                      <a:solidFill>
                        <a:srgbClr val="7030A0"/>
                      </a:solidFill>
                      <a:prstDash val="solid"/>
                      <a:round/>
                      <a:headEnd type="none" w="med" len="med"/>
                      <a:tailEnd type="none" w="med" len="med"/>
                    </a:lnT>
                    <a:lnB w="57150" cap="flat" cmpd="sng" algn="ctr">
                      <a:solidFill>
                        <a:srgbClr val="7030A0"/>
                      </a:solidFill>
                      <a:prstDash val="solid"/>
                      <a:round/>
                      <a:headEnd type="none" w="med" len="med"/>
                      <a:tailEnd type="none" w="med" len="med"/>
                    </a:lnB>
                  </a:tcPr>
                </a:tc>
              </a:tr>
              <a:tr h="370840">
                <a:tc gridSpan="3" vMerge="1">
                  <a:txBody>
                    <a:bodyPr/>
                    <a:lstStyle/>
                    <a:p>
                      <a:endParaRPr lang="ru-RU" dirty="0"/>
                    </a:p>
                  </a:txBody>
                  <a:tcPr/>
                </a:tc>
                <a:tc hMerge="1" vMerge="1">
                  <a:txBody>
                    <a:bodyPr/>
                    <a:lstStyle/>
                    <a:p>
                      <a:endParaRPr lang="ru-RU"/>
                    </a:p>
                  </a:txBody>
                  <a:tcPr>
                    <a:lnT>
                      <a:noFill/>
                    </a:lnT>
                  </a:tcPr>
                </a:tc>
                <a:tc hMerge="1" vMerge="1">
                  <a:txBody>
                    <a:bodyPr/>
                    <a:lstStyle/>
                    <a:p>
                      <a:endParaRPr lang="ru-RU"/>
                    </a:p>
                  </a:txBody>
                  <a:tcPr/>
                </a:tc>
                <a:tc gridSpan="3" vMerge="1">
                  <a:txBody>
                    <a:bodyPr/>
                    <a:lstStyle/>
                    <a:p>
                      <a:endParaRPr lang="ru-RU" dirty="0"/>
                    </a:p>
                  </a:txBody>
                  <a:tcPr>
                    <a:lnR w="12700" cap="flat" cmpd="sng" algn="ctr">
                      <a:solidFill>
                        <a:schemeClr val="bg1">
                          <a:lumMod val="95000"/>
                          <a:lumOff val="5000"/>
                        </a:schemeClr>
                      </a:solidFill>
                      <a:prstDash val="solid"/>
                      <a:round/>
                      <a:headEnd type="none" w="med" len="med"/>
                      <a:tailEnd type="none" w="med" len="med"/>
                    </a:lnR>
                  </a:tcPr>
                </a:tc>
                <a:tc hMerge="1" vMerge="1">
                  <a:txBody>
                    <a:bodyPr/>
                    <a:lstStyle/>
                    <a:p>
                      <a:endParaRPr lang="ru-RU" dirty="0"/>
                    </a:p>
                  </a:txBody>
                  <a:tcPr>
                    <a:lnB w="12700" cap="flat" cmpd="sng" algn="ctr">
                      <a:solidFill>
                        <a:schemeClr val="bg1">
                          <a:lumMod val="95000"/>
                          <a:lumOff val="5000"/>
                        </a:schemeClr>
                      </a:solidFill>
                      <a:prstDash val="solid"/>
                      <a:round/>
                      <a:headEnd type="none" w="med" len="med"/>
                      <a:tailEnd type="none" w="med" len="med"/>
                    </a:lnB>
                  </a:tcPr>
                </a:tc>
                <a:tc hMerge="1" vMerge="1">
                  <a:txBody>
                    <a:bodyPr/>
                    <a:lstStyle/>
                    <a:p>
                      <a:endParaRPr lang="ru-RU" dirty="0"/>
                    </a:p>
                  </a:txBody>
                  <a:tcPr>
                    <a:lnR w="12700" cap="flat" cmpd="sng" algn="ctr">
                      <a:solidFill>
                        <a:schemeClr val="bg1">
                          <a:lumMod val="95000"/>
                          <a:lumOff val="5000"/>
                        </a:schemeClr>
                      </a:solidFill>
                      <a:prstDash val="solid"/>
                      <a:round/>
                      <a:headEnd type="none" w="med" len="med"/>
                      <a:tailEnd type="none" w="med" len="med"/>
                    </a:lnR>
                    <a:lnB w="12700" cap="flat" cmpd="sng" algn="ctr">
                      <a:solidFill>
                        <a:schemeClr val="bg1">
                          <a:lumMod val="95000"/>
                          <a:lumOff val="5000"/>
                        </a:schemeClr>
                      </a:solidFill>
                      <a:prstDash val="solid"/>
                      <a:round/>
                      <a:headEnd type="none" w="med" len="med"/>
                      <a:tailEnd type="none" w="med" len="med"/>
                    </a:lnB>
                  </a:tcPr>
                </a:tc>
                <a:tc>
                  <a:txBody>
                    <a:bodyPr/>
                    <a:lstStyle/>
                    <a:p>
                      <a:endParaRPr lang="ru-RU" dirty="0"/>
                    </a:p>
                  </a:txBody>
                  <a:tcPr>
                    <a:lnL w="57150" cap="flat" cmpd="sng" algn="ctr">
                      <a:solidFill>
                        <a:srgbClr val="7030A0"/>
                      </a:solidFill>
                      <a:prstDash val="solid"/>
                      <a:round/>
                      <a:headEnd type="none" w="med" len="med"/>
                      <a:tailEnd type="none" w="med" len="med"/>
                    </a:lnL>
                    <a:lnR w="57150" cap="flat" cmpd="sng" algn="ctr">
                      <a:solidFill>
                        <a:srgbClr val="7030A0"/>
                      </a:solidFill>
                      <a:prstDash val="solid"/>
                      <a:round/>
                      <a:headEnd type="none" w="med" len="med"/>
                      <a:tailEnd type="none" w="med" len="med"/>
                    </a:lnR>
                    <a:lnT w="57150" cap="flat" cmpd="sng" algn="ctr">
                      <a:solidFill>
                        <a:srgbClr val="7030A0"/>
                      </a:solidFill>
                      <a:prstDash val="solid"/>
                      <a:round/>
                      <a:headEnd type="none" w="med" len="med"/>
                      <a:tailEnd type="none" w="med" len="med"/>
                    </a:lnT>
                    <a:lnB w="57150" cap="flat" cmpd="sng" algn="ctr">
                      <a:solidFill>
                        <a:srgbClr val="7030A0"/>
                      </a:solidFill>
                      <a:prstDash val="solid"/>
                      <a:round/>
                      <a:headEnd type="none" w="med" len="med"/>
                      <a:tailEnd type="none" w="med" len="med"/>
                    </a:lnB>
                  </a:tcPr>
                </a:tc>
                <a:tc>
                  <a:txBody>
                    <a:bodyPr/>
                    <a:lstStyle/>
                    <a:p>
                      <a:endParaRPr lang="ru-RU" dirty="0"/>
                    </a:p>
                  </a:txBody>
                  <a:tcPr>
                    <a:lnL w="57150" cap="flat" cmpd="sng" algn="ctr">
                      <a:solidFill>
                        <a:srgbClr val="7030A0"/>
                      </a:solidFill>
                      <a:prstDash val="solid"/>
                      <a:round/>
                      <a:headEnd type="none" w="med" len="med"/>
                      <a:tailEnd type="none" w="med" len="med"/>
                    </a:lnL>
                    <a:lnR w="57150" cap="flat" cmpd="sng" algn="ctr">
                      <a:solidFill>
                        <a:srgbClr val="7030A0"/>
                      </a:solidFill>
                      <a:prstDash val="solid"/>
                      <a:round/>
                      <a:headEnd type="none" w="med" len="med"/>
                      <a:tailEnd type="none" w="med" len="med"/>
                    </a:lnR>
                    <a:lnT w="57150" cap="flat" cmpd="sng" algn="ctr">
                      <a:solidFill>
                        <a:srgbClr val="7030A0"/>
                      </a:solidFill>
                      <a:prstDash val="solid"/>
                      <a:round/>
                      <a:headEnd type="none" w="med" len="med"/>
                      <a:tailEnd type="none" w="med" len="med"/>
                    </a:lnT>
                    <a:lnB w="57150" cap="flat" cmpd="sng" algn="ctr">
                      <a:solidFill>
                        <a:srgbClr val="7030A0"/>
                      </a:solidFill>
                      <a:prstDash val="solid"/>
                      <a:round/>
                      <a:headEnd type="none" w="med" len="med"/>
                      <a:tailEnd type="none" w="med" len="med"/>
                    </a:lnB>
                    <a:solidFill>
                      <a:schemeClr val="accent3">
                        <a:lumMod val="60000"/>
                        <a:lumOff val="40000"/>
                      </a:schemeClr>
                    </a:solidFill>
                  </a:tcPr>
                </a:tc>
                <a:tc>
                  <a:txBody>
                    <a:bodyPr/>
                    <a:lstStyle/>
                    <a:p>
                      <a:endParaRPr lang="ru-RU" dirty="0"/>
                    </a:p>
                  </a:txBody>
                  <a:tcPr>
                    <a:lnL w="57150" cap="flat" cmpd="sng" algn="ctr">
                      <a:solidFill>
                        <a:srgbClr val="7030A0"/>
                      </a:solidFill>
                      <a:prstDash val="solid"/>
                      <a:round/>
                      <a:headEnd type="none" w="med" len="med"/>
                      <a:tailEnd type="none" w="med" len="med"/>
                    </a:lnL>
                    <a:lnR w="57150" cap="flat" cmpd="sng" algn="ctr">
                      <a:solidFill>
                        <a:srgbClr val="7030A0"/>
                      </a:solidFill>
                      <a:prstDash val="solid"/>
                      <a:round/>
                      <a:headEnd type="none" w="med" len="med"/>
                      <a:tailEnd type="none" w="med" len="med"/>
                    </a:lnR>
                    <a:lnT w="57150" cap="flat" cmpd="sng" algn="ctr">
                      <a:solidFill>
                        <a:srgbClr val="7030A0"/>
                      </a:solidFill>
                      <a:prstDash val="solid"/>
                      <a:round/>
                      <a:headEnd type="none" w="med" len="med"/>
                      <a:tailEnd type="none" w="med" len="med"/>
                    </a:lnT>
                    <a:lnB w="57150" cap="flat" cmpd="sng" algn="ctr">
                      <a:solidFill>
                        <a:srgbClr val="7030A0"/>
                      </a:solidFill>
                      <a:prstDash val="solid"/>
                      <a:round/>
                      <a:headEnd type="none" w="med" len="med"/>
                      <a:tailEnd type="none" w="med" len="med"/>
                    </a:lnB>
                  </a:tcPr>
                </a:tc>
                <a:tc>
                  <a:txBody>
                    <a:bodyPr/>
                    <a:lstStyle/>
                    <a:p>
                      <a:endParaRPr lang="ru-RU" dirty="0"/>
                    </a:p>
                  </a:txBody>
                  <a:tcPr>
                    <a:lnL w="57150" cap="flat" cmpd="sng" algn="ctr">
                      <a:solidFill>
                        <a:srgbClr val="7030A0"/>
                      </a:solidFill>
                      <a:prstDash val="solid"/>
                      <a:round/>
                      <a:headEnd type="none" w="med" len="med"/>
                      <a:tailEnd type="none" w="med" len="med"/>
                    </a:lnL>
                    <a:lnR w="57150" cap="flat" cmpd="sng" algn="ctr">
                      <a:solidFill>
                        <a:srgbClr val="7030A0"/>
                      </a:solidFill>
                      <a:prstDash val="solid"/>
                      <a:round/>
                      <a:headEnd type="none" w="med" len="med"/>
                      <a:tailEnd type="none" w="med" len="med"/>
                    </a:lnR>
                    <a:lnT w="57150" cap="flat" cmpd="sng" algn="ctr">
                      <a:solidFill>
                        <a:srgbClr val="7030A0"/>
                      </a:solidFill>
                      <a:prstDash val="solid"/>
                      <a:round/>
                      <a:headEnd type="none" w="med" len="med"/>
                      <a:tailEnd type="none" w="med" len="med"/>
                    </a:lnT>
                    <a:lnB w="57150" cap="flat" cmpd="sng" algn="ctr">
                      <a:solidFill>
                        <a:srgbClr val="7030A0"/>
                      </a:solidFill>
                      <a:prstDash val="solid"/>
                      <a:round/>
                      <a:headEnd type="none" w="med" len="med"/>
                      <a:tailEnd type="none" w="med" len="med"/>
                    </a:lnB>
                  </a:tcPr>
                </a:tc>
                <a:tc>
                  <a:txBody>
                    <a:bodyPr/>
                    <a:lstStyle/>
                    <a:p>
                      <a:endParaRPr lang="ru-RU" dirty="0"/>
                    </a:p>
                  </a:txBody>
                  <a:tcPr>
                    <a:lnL w="57150" cap="flat" cmpd="sng" algn="ctr">
                      <a:solidFill>
                        <a:srgbClr val="7030A0"/>
                      </a:solidFill>
                      <a:prstDash val="solid"/>
                      <a:round/>
                      <a:headEnd type="none" w="med" len="med"/>
                      <a:tailEnd type="none" w="med" len="med"/>
                    </a:lnL>
                    <a:lnR w="57150" cap="flat" cmpd="sng" algn="ctr">
                      <a:solidFill>
                        <a:srgbClr val="7030A0"/>
                      </a:solidFill>
                      <a:prstDash val="solid"/>
                      <a:round/>
                      <a:headEnd type="none" w="med" len="med"/>
                      <a:tailEnd type="none" w="med" len="med"/>
                    </a:lnR>
                    <a:lnT w="57150" cap="flat" cmpd="sng" algn="ctr">
                      <a:solidFill>
                        <a:srgbClr val="7030A0"/>
                      </a:solidFill>
                      <a:prstDash val="solid"/>
                      <a:round/>
                      <a:headEnd type="none" w="med" len="med"/>
                      <a:tailEnd type="none" w="med" len="med"/>
                    </a:lnT>
                    <a:lnB w="57150" cap="flat" cmpd="sng" algn="ctr">
                      <a:solidFill>
                        <a:srgbClr val="7030A0"/>
                      </a:solidFill>
                      <a:prstDash val="solid"/>
                      <a:round/>
                      <a:headEnd type="none" w="med" len="med"/>
                      <a:tailEnd type="none" w="med" len="med"/>
                    </a:lnB>
                  </a:tcPr>
                </a:tc>
                <a:tc>
                  <a:txBody>
                    <a:bodyPr/>
                    <a:lstStyle/>
                    <a:p>
                      <a:endParaRPr lang="ru-RU" dirty="0"/>
                    </a:p>
                  </a:txBody>
                  <a:tcPr>
                    <a:lnL w="57150" cap="flat" cmpd="sng" algn="ctr">
                      <a:solidFill>
                        <a:srgbClr val="7030A0"/>
                      </a:solidFill>
                      <a:prstDash val="solid"/>
                      <a:round/>
                      <a:headEnd type="none" w="med" len="med"/>
                      <a:tailEnd type="none" w="med" len="med"/>
                    </a:lnL>
                    <a:lnR w="57150" cap="flat" cmpd="sng" algn="ctr">
                      <a:solidFill>
                        <a:srgbClr val="7030A0"/>
                      </a:solidFill>
                      <a:prstDash val="solid"/>
                      <a:round/>
                      <a:headEnd type="none" w="med" len="med"/>
                      <a:tailEnd type="none" w="med" len="med"/>
                    </a:lnR>
                    <a:lnT w="57150" cap="flat" cmpd="sng" algn="ctr">
                      <a:solidFill>
                        <a:srgbClr val="7030A0"/>
                      </a:solidFill>
                      <a:prstDash val="solid"/>
                      <a:round/>
                      <a:headEnd type="none" w="med" len="med"/>
                      <a:tailEnd type="none" w="med" len="med"/>
                    </a:lnT>
                    <a:lnB w="57150" cap="flat" cmpd="sng" algn="ctr">
                      <a:solidFill>
                        <a:srgbClr val="7030A0"/>
                      </a:solidFill>
                      <a:prstDash val="solid"/>
                      <a:round/>
                      <a:headEnd type="none" w="med" len="med"/>
                      <a:tailEnd type="none" w="med" len="med"/>
                    </a:lnB>
                  </a:tcPr>
                </a:tc>
                <a:tc rowSpan="2" gridSpan="3">
                  <a:txBody>
                    <a:bodyPr/>
                    <a:lstStyle/>
                    <a:p>
                      <a:endParaRPr lang="ru-RU" dirty="0"/>
                    </a:p>
                  </a:txBody>
                  <a:tcPr>
                    <a:lnL w="57150" cap="flat" cmpd="sng" algn="ctr">
                      <a:solidFill>
                        <a:srgbClr val="7030A0"/>
                      </a:solidFill>
                      <a:prstDash val="solid"/>
                      <a:round/>
                      <a:headEnd type="none" w="med" len="med"/>
                      <a:tailEnd type="none" w="med" len="med"/>
                    </a:lnL>
                    <a:lnT w="57150" cap="flat" cmpd="sng" algn="ctr">
                      <a:solidFill>
                        <a:srgbClr val="7030A0"/>
                      </a:solidFill>
                      <a:prstDash val="solid"/>
                      <a:round/>
                      <a:headEnd type="none" w="med" len="med"/>
                      <a:tailEnd type="none" w="med" len="med"/>
                    </a:lnT>
                  </a:tcPr>
                </a:tc>
                <a:tc rowSpan="2" hMerge="1">
                  <a:txBody>
                    <a:bodyPr/>
                    <a:lstStyle/>
                    <a:p>
                      <a:endParaRPr lang="ru-RU"/>
                    </a:p>
                  </a:txBody>
                  <a:tcPr>
                    <a:lnT w="12700" cap="flat" cmpd="sng" algn="ctr">
                      <a:solidFill>
                        <a:schemeClr val="bg1">
                          <a:lumMod val="95000"/>
                          <a:lumOff val="5000"/>
                        </a:schemeClr>
                      </a:solidFill>
                      <a:prstDash val="solid"/>
                      <a:round/>
                      <a:headEnd type="none" w="med" len="med"/>
                      <a:tailEnd type="none" w="med" len="med"/>
                    </a:lnT>
                  </a:tcPr>
                </a:tc>
                <a:tc rowSpan="2" hMerge="1">
                  <a:txBody>
                    <a:bodyPr/>
                    <a:lstStyle/>
                    <a:p>
                      <a:endParaRPr lang="ru-RU" dirty="0"/>
                    </a:p>
                  </a:txBody>
                  <a:tcPr>
                    <a:lnL>
                      <a:noFill/>
                    </a:lnL>
                    <a:lnT w="12700" cap="flat" cmpd="sng" algn="ctr">
                      <a:solidFill>
                        <a:schemeClr val="bg1">
                          <a:lumMod val="95000"/>
                          <a:lumOff val="5000"/>
                        </a:schemeClr>
                      </a:solidFill>
                      <a:prstDash val="solid"/>
                      <a:round/>
                      <a:headEnd type="none" w="med" len="med"/>
                      <a:tailEnd type="none" w="med" len="med"/>
                    </a:lnT>
                  </a:tcPr>
                </a:tc>
              </a:tr>
              <a:tr h="370840">
                <a:tc gridSpan="3" vMerge="1">
                  <a:txBody>
                    <a:bodyPr/>
                    <a:lstStyle/>
                    <a:p>
                      <a:endParaRPr lang="ru-RU" dirty="0"/>
                    </a:p>
                  </a:txBody>
                  <a:tcPr/>
                </a:tc>
                <a:tc hMerge="1" vMerge="1">
                  <a:txBody>
                    <a:bodyPr/>
                    <a:lstStyle/>
                    <a:p>
                      <a:endParaRPr lang="ru-RU"/>
                    </a:p>
                  </a:txBody>
                  <a:tcPr/>
                </a:tc>
                <a:tc hMerge="1" vMerge="1">
                  <a:txBody>
                    <a:bodyPr/>
                    <a:lstStyle/>
                    <a:p>
                      <a:endParaRPr lang="ru-RU"/>
                    </a:p>
                  </a:txBody>
                  <a:tcPr/>
                </a:tc>
                <a:tc>
                  <a:txBody>
                    <a:bodyPr/>
                    <a:lstStyle/>
                    <a:p>
                      <a:endParaRPr lang="ru-RU" dirty="0"/>
                    </a:p>
                  </a:txBody>
                  <a:tcPr>
                    <a:lnR w="57150" cap="flat" cmpd="sng" algn="ctr">
                      <a:solidFill>
                        <a:srgbClr val="7030A0"/>
                      </a:solidFill>
                      <a:prstDash val="solid"/>
                      <a:round/>
                      <a:headEnd type="none" w="med" len="med"/>
                      <a:tailEnd type="none" w="med" len="med"/>
                    </a:lnR>
                    <a:lnT>
                      <a:noFill/>
                    </a:lnT>
                  </a:tcPr>
                </a:tc>
                <a:tc>
                  <a:txBody>
                    <a:bodyPr/>
                    <a:lstStyle/>
                    <a:p>
                      <a:endParaRPr lang="ru-RU" dirty="0"/>
                    </a:p>
                  </a:txBody>
                  <a:tcPr>
                    <a:lnL w="57150" cap="flat" cmpd="sng" algn="ctr">
                      <a:solidFill>
                        <a:srgbClr val="7030A0"/>
                      </a:solidFill>
                      <a:prstDash val="solid"/>
                      <a:round/>
                      <a:headEnd type="none" w="med" len="med"/>
                      <a:tailEnd type="none" w="med" len="med"/>
                    </a:lnL>
                    <a:lnR w="57150" cap="flat" cmpd="sng" algn="ctr">
                      <a:solidFill>
                        <a:srgbClr val="7030A0"/>
                      </a:solidFill>
                      <a:prstDash val="solid"/>
                      <a:round/>
                      <a:headEnd type="none" w="med" len="med"/>
                      <a:tailEnd type="none" w="med" len="med"/>
                    </a:lnR>
                    <a:lnT w="57150" cap="flat" cmpd="sng" algn="ctr">
                      <a:solidFill>
                        <a:srgbClr val="7030A0"/>
                      </a:solidFill>
                      <a:prstDash val="solid"/>
                      <a:round/>
                      <a:headEnd type="none" w="med" len="med"/>
                      <a:tailEnd type="none" w="med" len="med"/>
                    </a:lnT>
                    <a:lnB w="57150" cap="flat" cmpd="sng" algn="ctr">
                      <a:solidFill>
                        <a:srgbClr val="7030A0"/>
                      </a:solidFill>
                      <a:prstDash val="solid"/>
                      <a:round/>
                      <a:headEnd type="none" w="med" len="med"/>
                      <a:tailEnd type="none" w="med" len="med"/>
                    </a:lnB>
                  </a:tcPr>
                </a:tc>
                <a:tc>
                  <a:txBody>
                    <a:bodyPr/>
                    <a:lstStyle/>
                    <a:p>
                      <a:endParaRPr lang="ru-RU" dirty="0"/>
                    </a:p>
                  </a:txBody>
                  <a:tcPr>
                    <a:lnL w="57150" cap="flat" cmpd="sng" algn="ctr">
                      <a:solidFill>
                        <a:srgbClr val="7030A0"/>
                      </a:solidFill>
                      <a:prstDash val="solid"/>
                      <a:round/>
                      <a:headEnd type="none" w="med" len="med"/>
                      <a:tailEnd type="none" w="med" len="med"/>
                    </a:lnL>
                    <a:lnR w="57150" cap="flat" cmpd="sng" algn="ctr">
                      <a:solidFill>
                        <a:srgbClr val="7030A0"/>
                      </a:solidFill>
                      <a:prstDash val="solid"/>
                      <a:round/>
                      <a:headEnd type="none" w="med" len="med"/>
                      <a:tailEnd type="none" w="med" len="med"/>
                    </a:lnR>
                    <a:lnT w="57150" cap="flat" cmpd="sng" algn="ctr">
                      <a:solidFill>
                        <a:srgbClr val="7030A0"/>
                      </a:solidFill>
                      <a:prstDash val="solid"/>
                      <a:round/>
                      <a:headEnd type="none" w="med" len="med"/>
                      <a:tailEnd type="none" w="med" len="med"/>
                    </a:lnT>
                    <a:lnB w="57150" cap="flat" cmpd="sng" algn="ctr">
                      <a:solidFill>
                        <a:srgbClr val="7030A0"/>
                      </a:solidFill>
                      <a:prstDash val="solid"/>
                      <a:round/>
                      <a:headEnd type="none" w="med" len="med"/>
                      <a:tailEnd type="none" w="med" len="med"/>
                    </a:lnB>
                  </a:tcPr>
                </a:tc>
                <a:tc>
                  <a:txBody>
                    <a:bodyPr/>
                    <a:lstStyle/>
                    <a:p>
                      <a:endParaRPr lang="ru-RU" dirty="0"/>
                    </a:p>
                  </a:txBody>
                  <a:tcPr>
                    <a:lnL w="57150" cap="flat" cmpd="sng" algn="ctr">
                      <a:solidFill>
                        <a:srgbClr val="7030A0"/>
                      </a:solidFill>
                      <a:prstDash val="solid"/>
                      <a:round/>
                      <a:headEnd type="none" w="med" len="med"/>
                      <a:tailEnd type="none" w="med" len="med"/>
                    </a:lnL>
                    <a:lnR w="57150" cap="flat" cmpd="sng" algn="ctr">
                      <a:solidFill>
                        <a:srgbClr val="7030A0"/>
                      </a:solidFill>
                      <a:prstDash val="solid"/>
                      <a:round/>
                      <a:headEnd type="none" w="med" len="med"/>
                      <a:tailEnd type="none" w="med" len="med"/>
                    </a:lnR>
                    <a:lnT w="57150" cap="flat" cmpd="sng" algn="ctr">
                      <a:solidFill>
                        <a:srgbClr val="7030A0"/>
                      </a:solidFill>
                      <a:prstDash val="solid"/>
                      <a:round/>
                      <a:headEnd type="none" w="med" len="med"/>
                      <a:tailEnd type="none" w="med" len="med"/>
                    </a:lnT>
                    <a:lnB w="57150" cap="flat" cmpd="sng" algn="ctr">
                      <a:solidFill>
                        <a:srgbClr val="7030A0"/>
                      </a:solidFill>
                      <a:prstDash val="solid"/>
                      <a:round/>
                      <a:headEnd type="none" w="med" len="med"/>
                      <a:tailEnd type="none" w="med" len="med"/>
                    </a:lnB>
                  </a:tcPr>
                </a:tc>
                <a:tc>
                  <a:txBody>
                    <a:bodyPr/>
                    <a:lstStyle/>
                    <a:p>
                      <a:endParaRPr lang="ru-RU" dirty="0"/>
                    </a:p>
                  </a:txBody>
                  <a:tcPr>
                    <a:lnL w="57150" cap="flat" cmpd="sng" algn="ctr">
                      <a:solidFill>
                        <a:srgbClr val="7030A0"/>
                      </a:solidFill>
                      <a:prstDash val="solid"/>
                      <a:round/>
                      <a:headEnd type="none" w="med" len="med"/>
                      <a:tailEnd type="none" w="med" len="med"/>
                    </a:lnL>
                    <a:lnR w="57150" cap="flat" cmpd="sng" algn="ctr">
                      <a:solidFill>
                        <a:srgbClr val="7030A0"/>
                      </a:solidFill>
                      <a:prstDash val="solid"/>
                      <a:round/>
                      <a:headEnd type="none" w="med" len="med"/>
                      <a:tailEnd type="none" w="med" len="med"/>
                    </a:lnR>
                    <a:lnT w="57150" cap="flat" cmpd="sng" algn="ctr">
                      <a:solidFill>
                        <a:srgbClr val="7030A0"/>
                      </a:solidFill>
                      <a:prstDash val="solid"/>
                      <a:round/>
                      <a:headEnd type="none" w="med" len="med"/>
                      <a:tailEnd type="none" w="med" len="med"/>
                    </a:lnT>
                    <a:lnB w="57150" cap="flat" cmpd="sng" algn="ctr">
                      <a:solidFill>
                        <a:srgbClr val="7030A0"/>
                      </a:solidFill>
                      <a:prstDash val="solid"/>
                      <a:round/>
                      <a:headEnd type="none" w="med" len="med"/>
                      <a:tailEnd type="none" w="med" len="med"/>
                    </a:lnB>
                    <a:solidFill>
                      <a:schemeClr val="accent3">
                        <a:lumMod val="60000"/>
                        <a:lumOff val="40000"/>
                      </a:schemeClr>
                    </a:solidFill>
                  </a:tcPr>
                </a:tc>
                <a:tc>
                  <a:txBody>
                    <a:bodyPr/>
                    <a:lstStyle/>
                    <a:p>
                      <a:endParaRPr lang="ru-RU" dirty="0"/>
                    </a:p>
                  </a:txBody>
                  <a:tcPr>
                    <a:lnL w="57150" cap="flat" cmpd="sng" algn="ctr">
                      <a:solidFill>
                        <a:srgbClr val="7030A0"/>
                      </a:solidFill>
                      <a:prstDash val="solid"/>
                      <a:round/>
                      <a:headEnd type="none" w="med" len="med"/>
                      <a:tailEnd type="none" w="med" len="med"/>
                    </a:lnL>
                    <a:lnR w="57150" cap="flat" cmpd="sng" algn="ctr">
                      <a:solidFill>
                        <a:srgbClr val="7030A0"/>
                      </a:solidFill>
                      <a:prstDash val="solid"/>
                      <a:round/>
                      <a:headEnd type="none" w="med" len="med"/>
                      <a:tailEnd type="none" w="med" len="med"/>
                    </a:lnR>
                    <a:lnT w="57150" cap="flat" cmpd="sng" algn="ctr">
                      <a:solidFill>
                        <a:srgbClr val="7030A0"/>
                      </a:solidFill>
                      <a:prstDash val="solid"/>
                      <a:round/>
                      <a:headEnd type="none" w="med" len="med"/>
                      <a:tailEnd type="none" w="med" len="med"/>
                    </a:lnT>
                    <a:lnB w="57150" cap="flat" cmpd="sng" algn="ctr">
                      <a:solidFill>
                        <a:srgbClr val="7030A0"/>
                      </a:solidFill>
                      <a:prstDash val="solid"/>
                      <a:round/>
                      <a:headEnd type="none" w="med" len="med"/>
                      <a:tailEnd type="none" w="med" len="med"/>
                    </a:lnB>
                  </a:tcPr>
                </a:tc>
                <a:tc>
                  <a:txBody>
                    <a:bodyPr/>
                    <a:lstStyle/>
                    <a:p>
                      <a:endParaRPr lang="ru-RU" dirty="0"/>
                    </a:p>
                  </a:txBody>
                  <a:tcPr>
                    <a:lnL w="57150" cap="flat" cmpd="sng" algn="ctr">
                      <a:solidFill>
                        <a:srgbClr val="7030A0"/>
                      </a:solidFill>
                      <a:prstDash val="solid"/>
                      <a:round/>
                      <a:headEnd type="none" w="med" len="med"/>
                      <a:tailEnd type="none" w="med" len="med"/>
                    </a:lnL>
                    <a:lnR w="57150" cap="flat" cmpd="sng" algn="ctr">
                      <a:solidFill>
                        <a:srgbClr val="7030A0"/>
                      </a:solidFill>
                      <a:prstDash val="solid"/>
                      <a:round/>
                      <a:headEnd type="none" w="med" len="med"/>
                      <a:tailEnd type="none" w="med" len="med"/>
                    </a:lnR>
                    <a:lnT w="57150" cap="flat" cmpd="sng" algn="ctr">
                      <a:solidFill>
                        <a:srgbClr val="7030A0"/>
                      </a:solidFill>
                      <a:prstDash val="solid"/>
                      <a:round/>
                      <a:headEnd type="none" w="med" len="med"/>
                      <a:tailEnd type="none" w="med" len="med"/>
                    </a:lnT>
                    <a:lnB w="57150" cap="flat" cmpd="sng" algn="ctr">
                      <a:solidFill>
                        <a:srgbClr val="7030A0"/>
                      </a:solidFill>
                      <a:prstDash val="solid"/>
                      <a:round/>
                      <a:headEnd type="none" w="med" len="med"/>
                      <a:tailEnd type="none" w="med" len="med"/>
                    </a:lnB>
                  </a:tcPr>
                </a:tc>
                <a:tc>
                  <a:txBody>
                    <a:bodyPr/>
                    <a:lstStyle/>
                    <a:p>
                      <a:endParaRPr lang="ru-RU" dirty="0"/>
                    </a:p>
                  </a:txBody>
                  <a:tcPr>
                    <a:lnL w="57150" cap="flat" cmpd="sng" algn="ctr">
                      <a:solidFill>
                        <a:srgbClr val="7030A0"/>
                      </a:solidFill>
                      <a:prstDash val="solid"/>
                      <a:round/>
                      <a:headEnd type="none" w="med" len="med"/>
                      <a:tailEnd type="none" w="med" len="med"/>
                    </a:lnL>
                    <a:lnR w="57150" cap="flat" cmpd="sng" algn="ctr">
                      <a:solidFill>
                        <a:srgbClr val="7030A0"/>
                      </a:solidFill>
                      <a:prstDash val="solid"/>
                      <a:round/>
                      <a:headEnd type="none" w="med" len="med"/>
                      <a:tailEnd type="none" w="med" len="med"/>
                    </a:lnR>
                    <a:lnT w="57150" cap="flat" cmpd="sng" algn="ctr">
                      <a:solidFill>
                        <a:srgbClr val="7030A0"/>
                      </a:solidFill>
                      <a:prstDash val="solid"/>
                      <a:round/>
                      <a:headEnd type="none" w="med" len="med"/>
                      <a:tailEnd type="none" w="med" len="med"/>
                    </a:lnT>
                    <a:lnB w="57150" cap="flat" cmpd="sng" algn="ctr">
                      <a:solidFill>
                        <a:srgbClr val="7030A0"/>
                      </a:solidFill>
                      <a:prstDash val="solid"/>
                      <a:round/>
                      <a:headEnd type="none" w="med" len="med"/>
                      <a:tailEnd type="none" w="med" len="med"/>
                    </a:lnB>
                  </a:tcPr>
                </a:tc>
                <a:tc>
                  <a:txBody>
                    <a:bodyPr/>
                    <a:lstStyle/>
                    <a:p>
                      <a:endParaRPr lang="ru-RU" dirty="0"/>
                    </a:p>
                  </a:txBody>
                  <a:tcPr>
                    <a:lnL w="57150" cap="flat" cmpd="sng" algn="ctr">
                      <a:solidFill>
                        <a:srgbClr val="7030A0"/>
                      </a:solidFill>
                      <a:prstDash val="solid"/>
                      <a:round/>
                      <a:headEnd type="none" w="med" len="med"/>
                      <a:tailEnd type="none" w="med" len="med"/>
                    </a:lnL>
                    <a:lnR w="57150" cap="flat" cmpd="sng" algn="ctr">
                      <a:solidFill>
                        <a:srgbClr val="7030A0"/>
                      </a:solidFill>
                      <a:prstDash val="solid"/>
                      <a:round/>
                      <a:headEnd type="none" w="med" len="med"/>
                      <a:tailEnd type="none" w="med" len="med"/>
                    </a:lnR>
                    <a:lnT w="57150" cap="flat" cmpd="sng" algn="ctr">
                      <a:solidFill>
                        <a:srgbClr val="7030A0"/>
                      </a:solidFill>
                      <a:prstDash val="solid"/>
                      <a:round/>
                      <a:headEnd type="none" w="med" len="med"/>
                      <a:tailEnd type="none" w="med" len="med"/>
                    </a:lnT>
                    <a:lnB w="57150" cap="flat" cmpd="sng" algn="ctr">
                      <a:solidFill>
                        <a:srgbClr val="7030A0"/>
                      </a:solidFill>
                      <a:prstDash val="solid"/>
                      <a:round/>
                      <a:headEnd type="none" w="med" len="med"/>
                      <a:tailEnd type="none" w="med" len="med"/>
                    </a:lnB>
                  </a:tcPr>
                </a:tc>
                <a:tc gridSpan="3" vMerge="1">
                  <a:txBody>
                    <a:bodyPr/>
                    <a:lstStyle/>
                    <a:p>
                      <a:endParaRPr lang="ru-RU" dirty="0"/>
                    </a:p>
                  </a:txBody>
                  <a:tcPr>
                    <a:lnL w="12700" cap="flat" cmpd="sng" algn="ctr">
                      <a:solidFill>
                        <a:schemeClr val="bg1">
                          <a:lumMod val="95000"/>
                          <a:lumOff val="5000"/>
                        </a:schemeClr>
                      </a:solidFill>
                      <a:prstDash val="solid"/>
                      <a:round/>
                      <a:headEnd type="none" w="med" len="med"/>
                      <a:tailEnd type="none" w="med" len="med"/>
                    </a:lnL>
                  </a:tcPr>
                </a:tc>
                <a:tc hMerge="1" vMerge="1">
                  <a:txBody>
                    <a:bodyPr/>
                    <a:lstStyle/>
                    <a:p>
                      <a:endParaRPr lang="ru-RU"/>
                    </a:p>
                  </a:txBody>
                  <a:tcPr/>
                </a:tc>
                <a:tc hMerge="1" vMerge="1">
                  <a:txBody>
                    <a:bodyPr/>
                    <a:lstStyle/>
                    <a:p>
                      <a:endParaRPr lang="ru-RU" dirty="0"/>
                    </a:p>
                  </a:txBody>
                  <a:tcPr>
                    <a:lnL>
                      <a:noFill/>
                    </a:lnL>
                  </a:tcPr>
                </a:tc>
              </a:tr>
            </a:tbl>
          </a:graphicData>
        </a:graphic>
      </p:graphicFrame>
      <p:sp>
        <p:nvSpPr>
          <p:cNvPr id="8" name="TextBox 7"/>
          <p:cNvSpPr txBox="1"/>
          <p:nvPr/>
        </p:nvSpPr>
        <p:spPr>
          <a:xfrm>
            <a:off x="5357818" y="571480"/>
            <a:ext cx="2928958" cy="584775"/>
          </a:xfrm>
          <a:prstGeom prst="rect">
            <a:avLst/>
          </a:prstGeom>
          <a:noFill/>
        </p:spPr>
        <p:txBody>
          <a:bodyPr wrap="square" rtlCol="0">
            <a:spAutoFit/>
            <a:scene3d>
              <a:camera prst="orthographicFront"/>
              <a:lightRig rig="glow" dir="tl">
                <a:rot lat="0" lon="0" rev="5400000"/>
              </a:lightRig>
            </a:scene3d>
            <a:sp3d contourW="12700">
              <a:bevelT w="25400" h="25400"/>
              <a:contourClr>
                <a:schemeClr val="accent6">
                  <a:shade val="73000"/>
                </a:schemeClr>
              </a:contourClr>
            </a:sp3d>
          </a:bodyPr>
          <a:lstStyle/>
          <a:p>
            <a:r>
              <a:rPr lang="ru-RU" sz="32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Д </a:t>
            </a:r>
            <a:r>
              <a:rPr lang="ru-RU" sz="3200" b="1" i="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и</a:t>
            </a:r>
            <a:r>
              <a:rPr lang="ru-RU" sz="32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с  к е  т а</a:t>
            </a:r>
            <a:endParaRPr lang="ru-RU" sz="32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5121" name="AutoShape 1"/>
          <p:cNvSpPr>
            <a:spLocks noChangeShapeType="1"/>
          </p:cNvSpPr>
          <p:nvPr/>
        </p:nvSpPr>
        <p:spPr bwMode="auto">
          <a:xfrm>
            <a:off x="493713" y="-9525"/>
            <a:ext cx="273050" cy="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11" name="TextBox 10"/>
          <p:cNvSpPr txBox="1"/>
          <p:nvPr/>
        </p:nvSpPr>
        <p:spPr>
          <a:xfrm>
            <a:off x="4572000" y="928670"/>
            <a:ext cx="3000396" cy="584775"/>
          </a:xfrm>
          <a:prstGeom prst="rect">
            <a:avLst/>
          </a:prstGeom>
          <a:noFill/>
        </p:spPr>
        <p:txBody>
          <a:bodyPr wrap="square" rtlCol="0">
            <a:spAutoFit/>
            <a:scene3d>
              <a:camera prst="orthographicFront"/>
              <a:lightRig rig="glow" dir="tl">
                <a:rot lat="0" lon="0" rev="5400000"/>
              </a:lightRig>
            </a:scene3d>
            <a:sp3d contourW="12700">
              <a:bevelT w="25400" h="25400"/>
              <a:contourClr>
                <a:schemeClr val="accent6">
                  <a:shade val="73000"/>
                </a:schemeClr>
              </a:contourClr>
            </a:sp3d>
          </a:bodyPr>
          <a:lstStyle/>
          <a:p>
            <a:r>
              <a:rPr lang="ru-RU" sz="32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П </a:t>
            </a:r>
            <a:r>
              <a:rPr lang="ru-RU" sz="3200" b="1" dirty="0" err="1"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38100" dist="38100" dir="2700000" algn="tl">
                    <a:srgbClr val="000000">
                      <a:alpha val="43137"/>
                    </a:srgbClr>
                  </a:outerShdw>
                </a:effectLst>
              </a:rPr>
              <a:t>р</a:t>
            </a:r>
            <a:r>
              <a:rPr lang="ru-RU" sz="32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38100" dist="38100" dir="2700000" algn="tl">
                    <a:srgbClr val="000000">
                      <a:alpha val="43137"/>
                    </a:srgbClr>
                  </a:outerShdw>
                </a:effectLst>
              </a:rPr>
              <a:t> и  </a:t>
            </a:r>
            <a:r>
              <a:rPr lang="ru-RU" sz="3200" b="1" dirty="0" err="1"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38100" dist="38100" dir="2700000" algn="tl">
                    <a:srgbClr val="000000">
                      <a:alpha val="43137"/>
                    </a:srgbClr>
                  </a:outerShdw>
                </a:effectLst>
              </a:rPr>
              <a:t>н</a:t>
            </a:r>
            <a:r>
              <a:rPr lang="ru-RU" sz="32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38100" dist="38100" dir="2700000" algn="tl">
                    <a:srgbClr val="000000">
                      <a:alpha val="43137"/>
                    </a:srgbClr>
                  </a:outerShdw>
                </a:effectLst>
              </a:rPr>
              <a:t> т  е </a:t>
            </a:r>
            <a:r>
              <a:rPr lang="ru-RU" sz="3200" b="1" dirty="0" err="1"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38100" dist="38100" dir="2700000" algn="tl">
                    <a:srgbClr val="000000">
                      <a:alpha val="43137"/>
                    </a:srgbClr>
                  </a:outerShdw>
                </a:effectLst>
              </a:rPr>
              <a:t>р</a:t>
            </a:r>
            <a:endParaRPr lang="ru-RU" sz="32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38100" dist="38100" dir="2700000" algn="tl">
                  <a:srgbClr val="000000">
                    <a:alpha val="43137"/>
                  </a:srgbClr>
                </a:outerShdw>
              </a:effectLst>
            </a:endParaRPr>
          </a:p>
        </p:txBody>
      </p:sp>
      <p:sp>
        <p:nvSpPr>
          <p:cNvPr id="12" name="TextBox 11"/>
          <p:cNvSpPr txBox="1"/>
          <p:nvPr/>
        </p:nvSpPr>
        <p:spPr>
          <a:xfrm>
            <a:off x="4500562" y="4286256"/>
            <a:ext cx="3571900" cy="584775"/>
          </a:xfrm>
          <a:prstGeom prst="rect">
            <a:avLst/>
          </a:prstGeom>
          <a:noFill/>
        </p:spPr>
        <p:txBody>
          <a:bodyPr wrap="square" rtlCol="0">
            <a:spAutoFit/>
            <a:scene3d>
              <a:camera prst="orthographicFront"/>
              <a:lightRig rig="glow" dir="tl">
                <a:rot lat="0" lon="0" rev="5400000"/>
              </a:lightRig>
            </a:scene3d>
            <a:sp3d contourW="12700">
              <a:bevelT w="25400" h="25400"/>
              <a:contourClr>
                <a:schemeClr val="accent6">
                  <a:shade val="73000"/>
                </a:schemeClr>
              </a:contourClr>
            </a:sp3d>
          </a:bodyPr>
          <a:lstStyle/>
          <a:p>
            <a:r>
              <a:rPr lang="ru-RU" sz="32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Р  е </a:t>
            </a:r>
            <a:r>
              <a:rPr lang="ru-RU" sz="3200" b="1" dirty="0" err="1"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д</a:t>
            </a:r>
            <a:r>
              <a:rPr lang="ru-RU" sz="32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а к  т о  </a:t>
            </a:r>
            <a:r>
              <a:rPr lang="ru-RU" sz="3200" b="1" dirty="0" err="1"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р</a:t>
            </a:r>
            <a:endParaRPr lang="ru-RU" sz="32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5122" name="AutoShape 2"/>
          <p:cNvSpPr>
            <a:spLocks noChangeShapeType="1"/>
          </p:cNvSpPr>
          <p:nvPr/>
        </p:nvSpPr>
        <p:spPr bwMode="auto">
          <a:xfrm>
            <a:off x="493713" y="-9525"/>
            <a:ext cx="273050" cy="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16" name="TextBox 15"/>
          <p:cNvSpPr txBox="1"/>
          <p:nvPr/>
        </p:nvSpPr>
        <p:spPr>
          <a:xfrm>
            <a:off x="2857488" y="2428868"/>
            <a:ext cx="3643338" cy="584775"/>
          </a:xfrm>
          <a:prstGeom prst="rect">
            <a:avLst/>
          </a:prstGeom>
          <a:noFill/>
        </p:spPr>
        <p:txBody>
          <a:bodyPr wrap="square" rtlCol="0">
            <a:spAutoFit/>
            <a:scene3d>
              <a:camera prst="orthographicFront"/>
              <a:lightRig rig="glow" dir="tl">
                <a:rot lat="0" lon="0" rev="5400000"/>
              </a:lightRig>
            </a:scene3d>
            <a:sp3d contourW="12700">
              <a:bevelT w="25400" h="25400"/>
              <a:contourClr>
                <a:schemeClr val="accent6">
                  <a:shade val="73000"/>
                </a:schemeClr>
              </a:contourClr>
            </a:sp3d>
          </a:bodyPr>
          <a:lstStyle/>
          <a:p>
            <a:r>
              <a:rPr lang="ru-RU" sz="32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А  л  г о </a:t>
            </a:r>
            <a:r>
              <a:rPr lang="ru-RU" sz="3200" b="1" dirty="0" err="1"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р</a:t>
            </a:r>
            <a:r>
              <a:rPr lang="ru-RU" sz="32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и т  м</a:t>
            </a:r>
          </a:p>
        </p:txBody>
      </p:sp>
      <p:sp>
        <p:nvSpPr>
          <p:cNvPr id="17" name="TextBox 16"/>
          <p:cNvSpPr txBox="1"/>
          <p:nvPr/>
        </p:nvSpPr>
        <p:spPr>
          <a:xfrm>
            <a:off x="5357818" y="1714488"/>
            <a:ext cx="3071834" cy="584775"/>
          </a:xfrm>
          <a:prstGeom prst="rect">
            <a:avLst/>
          </a:prstGeom>
          <a:noFill/>
        </p:spPr>
        <p:txBody>
          <a:bodyPr wrap="square" rtlCol="0">
            <a:spAutoFit/>
            <a:scene3d>
              <a:camera prst="orthographicFront"/>
              <a:lightRig rig="glow" dir="tl">
                <a:rot lat="0" lon="0" rev="5400000"/>
              </a:lightRig>
            </a:scene3d>
            <a:sp3d contourW="12700">
              <a:bevelT w="25400" h="25400"/>
              <a:contourClr>
                <a:schemeClr val="accent6">
                  <a:shade val="73000"/>
                </a:schemeClr>
              </a:contourClr>
            </a:sp3d>
          </a:bodyPr>
          <a:lstStyle/>
          <a:p>
            <a:r>
              <a:rPr lang="ru-RU" sz="32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М о </a:t>
            </a:r>
            <a:r>
              <a:rPr lang="ru-RU" sz="3200" b="1" dirty="0" err="1"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н</a:t>
            </a:r>
            <a:r>
              <a:rPr lang="ru-RU" sz="32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и т  о </a:t>
            </a:r>
            <a:r>
              <a:rPr lang="ru-RU" sz="3200" b="1" dirty="0" err="1"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р</a:t>
            </a:r>
            <a:endParaRPr lang="ru-RU" sz="32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18" name="TextBox 17"/>
          <p:cNvSpPr txBox="1"/>
          <p:nvPr/>
        </p:nvSpPr>
        <p:spPr>
          <a:xfrm>
            <a:off x="4071934" y="2071678"/>
            <a:ext cx="4000528" cy="584775"/>
          </a:xfrm>
          <a:prstGeom prst="rect">
            <a:avLst/>
          </a:prstGeom>
          <a:noFill/>
        </p:spPr>
        <p:txBody>
          <a:bodyPr wrap="square" rtlCol="0">
            <a:spAutoFit/>
            <a:scene3d>
              <a:camera prst="orthographicFront"/>
              <a:lightRig rig="glow" dir="tl">
                <a:rot lat="0" lon="0" rev="5400000"/>
              </a:lightRig>
            </a:scene3d>
            <a:sp3d contourW="12700">
              <a:bevelT w="25400" h="25400"/>
              <a:contourClr>
                <a:schemeClr val="accent6">
                  <a:shade val="73000"/>
                </a:schemeClr>
              </a:contourClr>
            </a:sp3d>
          </a:bodyPr>
          <a:lstStyle/>
          <a:p>
            <a:r>
              <a:rPr lang="ru-RU" sz="32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П  </a:t>
            </a:r>
            <a:r>
              <a:rPr lang="ru-RU" sz="3200" b="1" dirty="0" err="1"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р</a:t>
            </a:r>
            <a:r>
              <a:rPr lang="ru-RU" sz="32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о  г  </a:t>
            </a:r>
            <a:r>
              <a:rPr lang="ru-RU" sz="3200" b="1" dirty="0" err="1"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р</a:t>
            </a:r>
            <a:r>
              <a:rPr lang="ru-RU" sz="32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а м </a:t>
            </a:r>
            <a:r>
              <a:rPr lang="ru-RU" sz="3200" b="1" dirty="0" err="1"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м</a:t>
            </a:r>
            <a:r>
              <a:rPr lang="ru-RU" sz="32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а</a:t>
            </a:r>
          </a:p>
        </p:txBody>
      </p:sp>
      <p:sp>
        <p:nvSpPr>
          <p:cNvPr id="19" name="TextBox 18"/>
          <p:cNvSpPr txBox="1"/>
          <p:nvPr/>
        </p:nvSpPr>
        <p:spPr>
          <a:xfrm>
            <a:off x="5715008" y="1357298"/>
            <a:ext cx="2000264" cy="584775"/>
          </a:xfrm>
          <a:prstGeom prst="rect">
            <a:avLst/>
          </a:prstGeom>
          <a:noFill/>
        </p:spPr>
        <p:txBody>
          <a:bodyPr wrap="square" rtlCol="0">
            <a:spAutoFit/>
            <a:scene3d>
              <a:camera prst="orthographicFront"/>
              <a:lightRig rig="glow" dir="tl">
                <a:rot lat="0" lon="0" rev="5400000"/>
              </a:lightRig>
            </a:scene3d>
            <a:sp3d contourW="12700">
              <a:bevelT w="25400" h="25400"/>
              <a:contourClr>
                <a:schemeClr val="accent6">
                  <a:shade val="73000"/>
                </a:schemeClr>
              </a:contourClr>
            </a:sp3d>
          </a:bodyPr>
          <a:lstStyle/>
          <a:p>
            <a:r>
              <a:rPr lang="ru-RU" sz="32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Ф а  </a:t>
            </a:r>
            <a:r>
              <a:rPr lang="ru-RU" sz="3200" b="1" dirty="0" err="1"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й</a:t>
            </a:r>
            <a:r>
              <a:rPr lang="ru-RU" sz="32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л</a:t>
            </a:r>
          </a:p>
        </p:txBody>
      </p:sp>
      <p:sp>
        <p:nvSpPr>
          <p:cNvPr id="20" name="TextBox 19"/>
          <p:cNvSpPr txBox="1"/>
          <p:nvPr/>
        </p:nvSpPr>
        <p:spPr>
          <a:xfrm>
            <a:off x="5286380" y="3571876"/>
            <a:ext cx="3857620" cy="584775"/>
          </a:xfrm>
          <a:prstGeom prst="rect">
            <a:avLst/>
          </a:prstGeom>
          <a:noFill/>
        </p:spPr>
        <p:txBody>
          <a:bodyPr wrap="square" rtlCol="0">
            <a:spAutoFit/>
            <a:scene3d>
              <a:camera prst="orthographicFront"/>
              <a:lightRig rig="glow" dir="tl">
                <a:rot lat="0" lon="0" rev="5400000"/>
              </a:lightRig>
            </a:scene3d>
            <a:sp3d contourW="12700">
              <a:bevelT w="25400" h="25400"/>
              <a:contourClr>
                <a:schemeClr val="accent6">
                  <a:shade val="73000"/>
                </a:schemeClr>
              </a:contourClr>
            </a:sp3d>
          </a:bodyPr>
          <a:lstStyle/>
          <a:p>
            <a:r>
              <a:rPr lang="ru-RU" sz="32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В и </a:t>
            </a:r>
            <a:r>
              <a:rPr lang="ru-RU" sz="3200" b="1" dirty="0" err="1"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н</a:t>
            </a:r>
            <a:r>
              <a:rPr lang="ru-RU" sz="32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ч е  с т  е </a:t>
            </a:r>
            <a:r>
              <a:rPr lang="ru-RU" sz="3200" b="1" dirty="0" err="1"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р</a:t>
            </a:r>
            <a:endParaRPr lang="ru-RU" sz="32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21" name="TextBox 20"/>
          <p:cNvSpPr txBox="1"/>
          <p:nvPr/>
        </p:nvSpPr>
        <p:spPr>
          <a:xfrm>
            <a:off x="4929190" y="3214686"/>
            <a:ext cx="1357322" cy="584775"/>
          </a:xfrm>
          <a:prstGeom prst="rect">
            <a:avLst/>
          </a:prstGeom>
          <a:noFill/>
        </p:spPr>
        <p:txBody>
          <a:bodyPr wrap="square" rtlCol="0">
            <a:spAutoFit/>
            <a:scene3d>
              <a:camera prst="orthographicFront"/>
              <a:lightRig rig="glow" dir="tl">
                <a:rot lat="0" lon="0" rev="5400000"/>
              </a:lightRig>
            </a:scene3d>
            <a:sp3d contourW="12700">
              <a:bevelT w="25400" h="25400"/>
              <a:contourClr>
                <a:schemeClr val="accent6">
                  <a:shade val="73000"/>
                </a:schemeClr>
              </a:contourClr>
            </a:sp3d>
          </a:bodyPr>
          <a:lstStyle/>
          <a:p>
            <a:r>
              <a:rPr lang="ru-RU" sz="32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Б  и т</a:t>
            </a:r>
          </a:p>
        </p:txBody>
      </p:sp>
      <p:sp>
        <p:nvSpPr>
          <p:cNvPr id="22" name="TextBox 21"/>
          <p:cNvSpPr txBox="1"/>
          <p:nvPr/>
        </p:nvSpPr>
        <p:spPr>
          <a:xfrm>
            <a:off x="5286380" y="2786058"/>
            <a:ext cx="2714644" cy="584775"/>
          </a:xfrm>
          <a:prstGeom prst="rect">
            <a:avLst/>
          </a:prstGeom>
          <a:noFill/>
        </p:spPr>
        <p:txBody>
          <a:bodyPr wrap="square" rtlCol="0">
            <a:spAutoFit/>
            <a:scene3d>
              <a:camera prst="orthographicFront"/>
              <a:lightRig rig="glow" dir="tl">
                <a:rot lat="0" lon="0" rev="5400000"/>
              </a:lightRig>
            </a:scene3d>
            <a:sp3d contourW="12700">
              <a:bevelT w="25400" h="25400"/>
              <a:contourClr>
                <a:schemeClr val="accent6">
                  <a:shade val="73000"/>
                </a:schemeClr>
              </a:contourClr>
            </a:sp3d>
          </a:bodyPr>
          <a:lstStyle/>
          <a:p>
            <a:r>
              <a:rPr lang="ru-RU" sz="32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Б  а  </a:t>
            </a:r>
            <a:r>
              <a:rPr lang="ru-RU" sz="3200" b="1" dirty="0" err="1"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й</a:t>
            </a:r>
            <a:r>
              <a:rPr lang="ru-RU" sz="32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т</a:t>
            </a:r>
          </a:p>
        </p:txBody>
      </p:sp>
      <p:sp>
        <p:nvSpPr>
          <p:cNvPr id="23" name="TextBox 22"/>
          <p:cNvSpPr txBox="1"/>
          <p:nvPr/>
        </p:nvSpPr>
        <p:spPr>
          <a:xfrm>
            <a:off x="5357818" y="3929066"/>
            <a:ext cx="2714644" cy="584775"/>
          </a:xfrm>
          <a:prstGeom prst="rect">
            <a:avLst/>
          </a:prstGeom>
          <a:noFill/>
        </p:spPr>
        <p:txBody>
          <a:bodyPr wrap="square" rtlCol="0">
            <a:spAutoFit/>
            <a:scene3d>
              <a:camera prst="orthographicFront"/>
              <a:lightRig rig="glow" dir="tl">
                <a:rot lat="0" lon="0" rev="5400000"/>
              </a:lightRig>
            </a:scene3d>
            <a:sp3d contourW="12700">
              <a:bevelT w="25400" h="25400"/>
              <a:contourClr>
                <a:schemeClr val="accent6">
                  <a:shade val="73000"/>
                </a:schemeClr>
              </a:contourClr>
            </a:sp3d>
          </a:bodyPr>
          <a:lstStyle/>
          <a:p>
            <a:r>
              <a:rPr lang="ru-RU" sz="32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С  к а  </a:t>
            </a:r>
            <a:r>
              <a:rPr lang="ru-RU" sz="3200" b="1" dirty="0" err="1"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н</a:t>
            </a:r>
            <a:r>
              <a:rPr lang="ru-RU" sz="32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е </a:t>
            </a:r>
            <a:r>
              <a:rPr lang="ru-RU" sz="3200" b="1" dirty="0" err="1"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р</a:t>
            </a:r>
            <a:endParaRPr lang="ru-RU" sz="32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 calcmode="lin" valueType="num">
                                      <p:cBhvr>
                                        <p:cTn id="14" dur="500" fill="hold"/>
                                        <p:tgtEl>
                                          <p:spTgt spid="11"/>
                                        </p:tgtEl>
                                        <p:attrNameLst>
                                          <p:attrName>ppt_w</p:attrName>
                                        </p:attrNameLst>
                                      </p:cBhvr>
                                      <p:tavLst>
                                        <p:tav tm="0">
                                          <p:val>
                                            <p:fltVal val="0"/>
                                          </p:val>
                                        </p:tav>
                                        <p:tav tm="100000">
                                          <p:val>
                                            <p:strVal val="#ppt_w"/>
                                          </p:val>
                                        </p:tav>
                                      </p:tavLst>
                                    </p:anim>
                                    <p:anim calcmode="lin" valueType="num">
                                      <p:cBhvr>
                                        <p:cTn id="15" dur="500" fill="hold"/>
                                        <p:tgtEl>
                                          <p:spTgt spid="11"/>
                                        </p:tgtEl>
                                        <p:attrNameLst>
                                          <p:attrName>ppt_h</p:attrName>
                                        </p:attrNameLst>
                                      </p:cBhvr>
                                      <p:tavLst>
                                        <p:tav tm="0">
                                          <p:val>
                                            <p:fltVal val="0"/>
                                          </p:val>
                                        </p:tav>
                                        <p:tav tm="100000">
                                          <p:val>
                                            <p:strVal val="#ppt_h"/>
                                          </p:val>
                                        </p:tav>
                                      </p:tavLst>
                                    </p:anim>
                                    <p:animEffect transition="in" filter="fade">
                                      <p:cBhvr>
                                        <p:cTn id="16" dur="500"/>
                                        <p:tgtEl>
                                          <p:spTgt spid="11"/>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0" fill="hold" grpId="0" nodeType="clickEffect">
                                  <p:stCondLst>
                                    <p:cond delay="0"/>
                                  </p:stCondLst>
                                  <p:childTnLst>
                                    <p:set>
                                      <p:cBhvr>
                                        <p:cTn id="20" dur="1" fill="hold">
                                          <p:stCondLst>
                                            <p:cond delay="0"/>
                                          </p:stCondLst>
                                        </p:cTn>
                                        <p:tgtEl>
                                          <p:spTgt spid="19"/>
                                        </p:tgtEl>
                                        <p:attrNameLst>
                                          <p:attrName>style.visibility</p:attrName>
                                        </p:attrNameLst>
                                      </p:cBhvr>
                                      <p:to>
                                        <p:strVal val="visible"/>
                                      </p:to>
                                    </p:set>
                                    <p:anim calcmode="lin" valueType="num">
                                      <p:cBhvr>
                                        <p:cTn id="21" dur="500" fill="hold"/>
                                        <p:tgtEl>
                                          <p:spTgt spid="19"/>
                                        </p:tgtEl>
                                        <p:attrNameLst>
                                          <p:attrName>ppt_w</p:attrName>
                                        </p:attrNameLst>
                                      </p:cBhvr>
                                      <p:tavLst>
                                        <p:tav tm="0">
                                          <p:val>
                                            <p:fltVal val="0"/>
                                          </p:val>
                                        </p:tav>
                                        <p:tav tm="100000">
                                          <p:val>
                                            <p:strVal val="#ppt_w"/>
                                          </p:val>
                                        </p:tav>
                                      </p:tavLst>
                                    </p:anim>
                                    <p:anim calcmode="lin" valueType="num">
                                      <p:cBhvr>
                                        <p:cTn id="22" dur="500" fill="hold"/>
                                        <p:tgtEl>
                                          <p:spTgt spid="19"/>
                                        </p:tgtEl>
                                        <p:attrNameLst>
                                          <p:attrName>ppt_h</p:attrName>
                                        </p:attrNameLst>
                                      </p:cBhvr>
                                      <p:tavLst>
                                        <p:tav tm="0">
                                          <p:val>
                                            <p:fltVal val="0"/>
                                          </p:val>
                                        </p:tav>
                                        <p:tav tm="100000">
                                          <p:val>
                                            <p:strVal val="#ppt_h"/>
                                          </p:val>
                                        </p:tav>
                                      </p:tavLst>
                                    </p:anim>
                                    <p:animEffect transition="in" filter="fade">
                                      <p:cBhvr>
                                        <p:cTn id="23" dur="500"/>
                                        <p:tgtEl>
                                          <p:spTgt spid="19"/>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0" fill="hold" grpId="0" nodeType="clickEffect">
                                  <p:stCondLst>
                                    <p:cond delay="0"/>
                                  </p:stCondLst>
                                  <p:childTnLst>
                                    <p:set>
                                      <p:cBhvr>
                                        <p:cTn id="27" dur="1" fill="hold">
                                          <p:stCondLst>
                                            <p:cond delay="0"/>
                                          </p:stCondLst>
                                        </p:cTn>
                                        <p:tgtEl>
                                          <p:spTgt spid="17"/>
                                        </p:tgtEl>
                                        <p:attrNameLst>
                                          <p:attrName>style.visibility</p:attrName>
                                        </p:attrNameLst>
                                      </p:cBhvr>
                                      <p:to>
                                        <p:strVal val="visible"/>
                                      </p:to>
                                    </p:set>
                                    <p:anim calcmode="lin" valueType="num">
                                      <p:cBhvr>
                                        <p:cTn id="28" dur="500" fill="hold"/>
                                        <p:tgtEl>
                                          <p:spTgt spid="17"/>
                                        </p:tgtEl>
                                        <p:attrNameLst>
                                          <p:attrName>ppt_w</p:attrName>
                                        </p:attrNameLst>
                                      </p:cBhvr>
                                      <p:tavLst>
                                        <p:tav tm="0">
                                          <p:val>
                                            <p:fltVal val="0"/>
                                          </p:val>
                                        </p:tav>
                                        <p:tav tm="100000">
                                          <p:val>
                                            <p:strVal val="#ppt_w"/>
                                          </p:val>
                                        </p:tav>
                                      </p:tavLst>
                                    </p:anim>
                                    <p:anim calcmode="lin" valueType="num">
                                      <p:cBhvr>
                                        <p:cTn id="29" dur="500" fill="hold"/>
                                        <p:tgtEl>
                                          <p:spTgt spid="17"/>
                                        </p:tgtEl>
                                        <p:attrNameLst>
                                          <p:attrName>ppt_h</p:attrName>
                                        </p:attrNameLst>
                                      </p:cBhvr>
                                      <p:tavLst>
                                        <p:tav tm="0">
                                          <p:val>
                                            <p:fltVal val="0"/>
                                          </p:val>
                                        </p:tav>
                                        <p:tav tm="100000">
                                          <p:val>
                                            <p:strVal val="#ppt_h"/>
                                          </p:val>
                                        </p:tav>
                                      </p:tavLst>
                                    </p:anim>
                                    <p:animEffect transition="in" filter="fade">
                                      <p:cBhvr>
                                        <p:cTn id="30" dur="500"/>
                                        <p:tgtEl>
                                          <p:spTgt spid="17"/>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0" fill="hold" grpId="0" nodeType="click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p:cTn id="35" dur="500" fill="hold"/>
                                        <p:tgtEl>
                                          <p:spTgt spid="18"/>
                                        </p:tgtEl>
                                        <p:attrNameLst>
                                          <p:attrName>ppt_w</p:attrName>
                                        </p:attrNameLst>
                                      </p:cBhvr>
                                      <p:tavLst>
                                        <p:tav tm="0">
                                          <p:val>
                                            <p:fltVal val="0"/>
                                          </p:val>
                                        </p:tav>
                                        <p:tav tm="100000">
                                          <p:val>
                                            <p:strVal val="#ppt_w"/>
                                          </p:val>
                                        </p:tav>
                                      </p:tavLst>
                                    </p:anim>
                                    <p:anim calcmode="lin" valueType="num">
                                      <p:cBhvr>
                                        <p:cTn id="36" dur="500" fill="hold"/>
                                        <p:tgtEl>
                                          <p:spTgt spid="18"/>
                                        </p:tgtEl>
                                        <p:attrNameLst>
                                          <p:attrName>ppt_h</p:attrName>
                                        </p:attrNameLst>
                                      </p:cBhvr>
                                      <p:tavLst>
                                        <p:tav tm="0">
                                          <p:val>
                                            <p:fltVal val="0"/>
                                          </p:val>
                                        </p:tav>
                                        <p:tav tm="100000">
                                          <p:val>
                                            <p:strVal val="#ppt_h"/>
                                          </p:val>
                                        </p:tav>
                                      </p:tavLst>
                                    </p:anim>
                                    <p:animEffect transition="in" filter="fade">
                                      <p:cBhvr>
                                        <p:cTn id="37" dur="500"/>
                                        <p:tgtEl>
                                          <p:spTgt spid="18"/>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0" fill="hold" grpId="0" nodeType="clickEffect">
                                  <p:stCondLst>
                                    <p:cond delay="0"/>
                                  </p:stCondLst>
                                  <p:childTnLst>
                                    <p:set>
                                      <p:cBhvr>
                                        <p:cTn id="41" dur="1" fill="hold">
                                          <p:stCondLst>
                                            <p:cond delay="0"/>
                                          </p:stCondLst>
                                        </p:cTn>
                                        <p:tgtEl>
                                          <p:spTgt spid="16"/>
                                        </p:tgtEl>
                                        <p:attrNameLst>
                                          <p:attrName>style.visibility</p:attrName>
                                        </p:attrNameLst>
                                      </p:cBhvr>
                                      <p:to>
                                        <p:strVal val="visible"/>
                                      </p:to>
                                    </p:set>
                                    <p:anim calcmode="lin" valueType="num">
                                      <p:cBhvr>
                                        <p:cTn id="42" dur="500" fill="hold"/>
                                        <p:tgtEl>
                                          <p:spTgt spid="16"/>
                                        </p:tgtEl>
                                        <p:attrNameLst>
                                          <p:attrName>ppt_w</p:attrName>
                                        </p:attrNameLst>
                                      </p:cBhvr>
                                      <p:tavLst>
                                        <p:tav tm="0">
                                          <p:val>
                                            <p:fltVal val="0"/>
                                          </p:val>
                                        </p:tav>
                                        <p:tav tm="100000">
                                          <p:val>
                                            <p:strVal val="#ppt_w"/>
                                          </p:val>
                                        </p:tav>
                                      </p:tavLst>
                                    </p:anim>
                                    <p:anim calcmode="lin" valueType="num">
                                      <p:cBhvr>
                                        <p:cTn id="43" dur="500" fill="hold"/>
                                        <p:tgtEl>
                                          <p:spTgt spid="16"/>
                                        </p:tgtEl>
                                        <p:attrNameLst>
                                          <p:attrName>ppt_h</p:attrName>
                                        </p:attrNameLst>
                                      </p:cBhvr>
                                      <p:tavLst>
                                        <p:tav tm="0">
                                          <p:val>
                                            <p:fltVal val="0"/>
                                          </p:val>
                                        </p:tav>
                                        <p:tav tm="100000">
                                          <p:val>
                                            <p:strVal val="#ppt_h"/>
                                          </p:val>
                                        </p:tav>
                                      </p:tavLst>
                                    </p:anim>
                                    <p:animEffect transition="in" filter="fade">
                                      <p:cBhvr>
                                        <p:cTn id="44" dur="500"/>
                                        <p:tgtEl>
                                          <p:spTgt spid="16"/>
                                        </p:tgtEl>
                                      </p:cBhvr>
                                    </p:animEffect>
                                  </p:childTnLst>
                                </p:cTn>
                              </p:par>
                            </p:childTnLst>
                          </p:cTn>
                        </p:par>
                      </p:childTnLst>
                    </p:cTn>
                  </p:par>
                  <p:par>
                    <p:cTn id="45" fill="hold">
                      <p:stCondLst>
                        <p:cond delay="indefinite"/>
                      </p:stCondLst>
                      <p:childTnLst>
                        <p:par>
                          <p:cTn id="46" fill="hold">
                            <p:stCondLst>
                              <p:cond delay="0"/>
                            </p:stCondLst>
                            <p:childTnLst>
                              <p:par>
                                <p:cTn id="47" presetID="53" presetClass="entr" presetSubtype="0" fill="hold" grpId="0" nodeType="clickEffect">
                                  <p:stCondLst>
                                    <p:cond delay="0"/>
                                  </p:stCondLst>
                                  <p:childTnLst>
                                    <p:set>
                                      <p:cBhvr>
                                        <p:cTn id="48" dur="1" fill="hold">
                                          <p:stCondLst>
                                            <p:cond delay="0"/>
                                          </p:stCondLst>
                                        </p:cTn>
                                        <p:tgtEl>
                                          <p:spTgt spid="22"/>
                                        </p:tgtEl>
                                        <p:attrNameLst>
                                          <p:attrName>style.visibility</p:attrName>
                                        </p:attrNameLst>
                                      </p:cBhvr>
                                      <p:to>
                                        <p:strVal val="visible"/>
                                      </p:to>
                                    </p:set>
                                    <p:anim calcmode="lin" valueType="num">
                                      <p:cBhvr>
                                        <p:cTn id="49" dur="500" fill="hold"/>
                                        <p:tgtEl>
                                          <p:spTgt spid="22"/>
                                        </p:tgtEl>
                                        <p:attrNameLst>
                                          <p:attrName>ppt_w</p:attrName>
                                        </p:attrNameLst>
                                      </p:cBhvr>
                                      <p:tavLst>
                                        <p:tav tm="0">
                                          <p:val>
                                            <p:fltVal val="0"/>
                                          </p:val>
                                        </p:tav>
                                        <p:tav tm="100000">
                                          <p:val>
                                            <p:strVal val="#ppt_w"/>
                                          </p:val>
                                        </p:tav>
                                      </p:tavLst>
                                    </p:anim>
                                    <p:anim calcmode="lin" valueType="num">
                                      <p:cBhvr>
                                        <p:cTn id="50" dur="500" fill="hold"/>
                                        <p:tgtEl>
                                          <p:spTgt spid="22"/>
                                        </p:tgtEl>
                                        <p:attrNameLst>
                                          <p:attrName>ppt_h</p:attrName>
                                        </p:attrNameLst>
                                      </p:cBhvr>
                                      <p:tavLst>
                                        <p:tav tm="0">
                                          <p:val>
                                            <p:fltVal val="0"/>
                                          </p:val>
                                        </p:tav>
                                        <p:tav tm="100000">
                                          <p:val>
                                            <p:strVal val="#ppt_h"/>
                                          </p:val>
                                        </p:tav>
                                      </p:tavLst>
                                    </p:anim>
                                    <p:animEffect transition="in" filter="fade">
                                      <p:cBhvr>
                                        <p:cTn id="51" dur="500"/>
                                        <p:tgtEl>
                                          <p:spTgt spid="22"/>
                                        </p:tgtEl>
                                      </p:cBhvr>
                                    </p:animEffect>
                                  </p:childTnLst>
                                </p:cTn>
                              </p:par>
                            </p:childTnLst>
                          </p:cTn>
                        </p:par>
                      </p:childTnLst>
                    </p:cTn>
                  </p:par>
                  <p:par>
                    <p:cTn id="52" fill="hold">
                      <p:stCondLst>
                        <p:cond delay="indefinite"/>
                      </p:stCondLst>
                      <p:childTnLst>
                        <p:par>
                          <p:cTn id="53" fill="hold">
                            <p:stCondLst>
                              <p:cond delay="0"/>
                            </p:stCondLst>
                            <p:childTnLst>
                              <p:par>
                                <p:cTn id="54" presetID="53" presetClass="entr" presetSubtype="0" fill="hold" grpId="0" nodeType="clickEffect">
                                  <p:stCondLst>
                                    <p:cond delay="0"/>
                                  </p:stCondLst>
                                  <p:childTnLst>
                                    <p:set>
                                      <p:cBhvr>
                                        <p:cTn id="55" dur="1" fill="hold">
                                          <p:stCondLst>
                                            <p:cond delay="0"/>
                                          </p:stCondLst>
                                        </p:cTn>
                                        <p:tgtEl>
                                          <p:spTgt spid="21"/>
                                        </p:tgtEl>
                                        <p:attrNameLst>
                                          <p:attrName>style.visibility</p:attrName>
                                        </p:attrNameLst>
                                      </p:cBhvr>
                                      <p:to>
                                        <p:strVal val="visible"/>
                                      </p:to>
                                    </p:set>
                                    <p:anim calcmode="lin" valueType="num">
                                      <p:cBhvr>
                                        <p:cTn id="56" dur="500" fill="hold"/>
                                        <p:tgtEl>
                                          <p:spTgt spid="21"/>
                                        </p:tgtEl>
                                        <p:attrNameLst>
                                          <p:attrName>ppt_w</p:attrName>
                                        </p:attrNameLst>
                                      </p:cBhvr>
                                      <p:tavLst>
                                        <p:tav tm="0">
                                          <p:val>
                                            <p:fltVal val="0"/>
                                          </p:val>
                                        </p:tav>
                                        <p:tav tm="100000">
                                          <p:val>
                                            <p:strVal val="#ppt_w"/>
                                          </p:val>
                                        </p:tav>
                                      </p:tavLst>
                                    </p:anim>
                                    <p:anim calcmode="lin" valueType="num">
                                      <p:cBhvr>
                                        <p:cTn id="57" dur="500" fill="hold"/>
                                        <p:tgtEl>
                                          <p:spTgt spid="21"/>
                                        </p:tgtEl>
                                        <p:attrNameLst>
                                          <p:attrName>ppt_h</p:attrName>
                                        </p:attrNameLst>
                                      </p:cBhvr>
                                      <p:tavLst>
                                        <p:tav tm="0">
                                          <p:val>
                                            <p:fltVal val="0"/>
                                          </p:val>
                                        </p:tav>
                                        <p:tav tm="100000">
                                          <p:val>
                                            <p:strVal val="#ppt_h"/>
                                          </p:val>
                                        </p:tav>
                                      </p:tavLst>
                                    </p:anim>
                                    <p:animEffect transition="in" filter="fade">
                                      <p:cBhvr>
                                        <p:cTn id="58" dur="500"/>
                                        <p:tgtEl>
                                          <p:spTgt spid="21"/>
                                        </p:tgtEl>
                                      </p:cBhvr>
                                    </p:animEffect>
                                  </p:childTnLst>
                                </p:cTn>
                              </p:par>
                            </p:childTnLst>
                          </p:cTn>
                        </p:par>
                      </p:childTnLst>
                    </p:cTn>
                  </p:par>
                  <p:par>
                    <p:cTn id="59" fill="hold">
                      <p:stCondLst>
                        <p:cond delay="indefinite"/>
                      </p:stCondLst>
                      <p:childTnLst>
                        <p:par>
                          <p:cTn id="60" fill="hold">
                            <p:stCondLst>
                              <p:cond delay="0"/>
                            </p:stCondLst>
                            <p:childTnLst>
                              <p:par>
                                <p:cTn id="61" presetID="53" presetClass="entr" presetSubtype="0" fill="hold" grpId="0" nodeType="clickEffect">
                                  <p:stCondLst>
                                    <p:cond delay="0"/>
                                  </p:stCondLst>
                                  <p:childTnLst>
                                    <p:set>
                                      <p:cBhvr>
                                        <p:cTn id="62" dur="1" fill="hold">
                                          <p:stCondLst>
                                            <p:cond delay="0"/>
                                          </p:stCondLst>
                                        </p:cTn>
                                        <p:tgtEl>
                                          <p:spTgt spid="20"/>
                                        </p:tgtEl>
                                        <p:attrNameLst>
                                          <p:attrName>style.visibility</p:attrName>
                                        </p:attrNameLst>
                                      </p:cBhvr>
                                      <p:to>
                                        <p:strVal val="visible"/>
                                      </p:to>
                                    </p:set>
                                    <p:anim calcmode="lin" valueType="num">
                                      <p:cBhvr>
                                        <p:cTn id="63" dur="500" fill="hold"/>
                                        <p:tgtEl>
                                          <p:spTgt spid="20"/>
                                        </p:tgtEl>
                                        <p:attrNameLst>
                                          <p:attrName>ppt_w</p:attrName>
                                        </p:attrNameLst>
                                      </p:cBhvr>
                                      <p:tavLst>
                                        <p:tav tm="0">
                                          <p:val>
                                            <p:fltVal val="0"/>
                                          </p:val>
                                        </p:tav>
                                        <p:tav tm="100000">
                                          <p:val>
                                            <p:strVal val="#ppt_w"/>
                                          </p:val>
                                        </p:tav>
                                      </p:tavLst>
                                    </p:anim>
                                    <p:anim calcmode="lin" valueType="num">
                                      <p:cBhvr>
                                        <p:cTn id="64" dur="500" fill="hold"/>
                                        <p:tgtEl>
                                          <p:spTgt spid="20"/>
                                        </p:tgtEl>
                                        <p:attrNameLst>
                                          <p:attrName>ppt_h</p:attrName>
                                        </p:attrNameLst>
                                      </p:cBhvr>
                                      <p:tavLst>
                                        <p:tav tm="0">
                                          <p:val>
                                            <p:fltVal val="0"/>
                                          </p:val>
                                        </p:tav>
                                        <p:tav tm="100000">
                                          <p:val>
                                            <p:strVal val="#ppt_h"/>
                                          </p:val>
                                        </p:tav>
                                      </p:tavLst>
                                    </p:anim>
                                    <p:animEffect transition="in" filter="fade">
                                      <p:cBhvr>
                                        <p:cTn id="65" dur="500"/>
                                        <p:tgtEl>
                                          <p:spTgt spid="20"/>
                                        </p:tgtEl>
                                      </p:cBhvr>
                                    </p:animEffect>
                                  </p:childTnLst>
                                </p:cTn>
                              </p:par>
                            </p:childTnLst>
                          </p:cTn>
                        </p:par>
                      </p:childTnLst>
                    </p:cTn>
                  </p:par>
                  <p:par>
                    <p:cTn id="66" fill="hold">
                      <p:stCondLst>
                        <p:cond delay="indefinite"/>
                      </p:stCondLst>
                      <p:childTnLst>
                        <p:par>
                          <p:cTn id="67" fill="hold">
                            <p:stCondLst>
                              <p:cond delay="0"/>
                            </p:stCondLst>
                            <p:childTnLst>
                              <p:par>
                                <p:cTn id="68" presetID="53" presetClass="entr" presetSubtype="0" fill="hold" grpId="0" nodeType="clickEffect">
                                  <p:stCondLst>
                                    <p:cond delay="0"/>
                                  </p:stCondLst>
                                  <p:childTnLst>
                                    <p:set>
                                      <p:cBhvr>
                                        <p:cTn id="69" dur="1" fill="hold">
                                          <p:stCondLst>
                                            <p:cond delay="0"/>
                                          </p:stCondLst>
                                        </p:cTn>
                                        <p:tgtEl>
                                          <p:spTgt spid="23"/>
                                        </p:tgtEl>
                                        <p:attrNameLst>
                                          <p:attrName>style.visibility</p:attrName>
                                        </p:attrNameLst>
                                      </p:cBhvr>
                                      <p:to>
                                        <p:strVal val="visible"/>
                                      </p:to>
                                    </p:set>
                                    <p:anim calcmode="lin" valueType="num">
                                      <p:cBhvr>
                                        <p:cTn id="70" dur="500" fill="hold"/>
                                        <p:tgtEl>
                                          <p:spTgt spid="23"/>
                                        </p:tgtEl>
                                        <p:attrNameLst>
                                          <p:attrName>ppt_w</p:attrName>
                                        </p:attrNameLst>
                                      </p:cBhvr>
                                      <p:tavLst>
                                        <p:tav tm="0">
                                          <p:val>
                                            <p:fltVal val="0"/>
                                          </p:val>
                                        </p:tav>
                                        <p:tav tm="100000">
                                          <p:val>
                                            <p:strVal val="#ppt_w"/>
                                          </p:val>
                                        </p:tav>
                                      </p:tavLst>
                                    </p:anim>
                                    <p:anim calcmode="lin" valueType="num">
                                      <p:cBhvr>
                                        <p:cTn id="71" dur="500" fill="hold"/>
                                        <p:tgtEl>
                                          <p:spTgt spid="23"/>
                                        </p:tgtEl>
                                        <p:attrNameLst>
                                          <p:attrName>ppt_h</p:attrName>
                                        </p:attrNameLst>
                                      </p:cBhvr>
                                      <p:tavLst>
                                        <p:tav tm="0">
                                          <p:val>
                                            <p:fltVal val="0"/>
                                          </p:val>
                                        </p:tav>
                                        <p:tav tm="100000">
                                          <p:val>
                                            <p:strVal val="#ppt_h"/>
                                          </p:val>
                                        </p:tav>
                                      </p:tavLst>
                                    </p:anim>
                                    <p:animEffect transition="in" filter="fade">
                                      <p:cBhvr>
                                        <p:cTn id="72" dur="500"/>
                                        <p:tgtEl>
                                          <p:spTgt spid="23"/>
                                        </p:tgtEl>
                                      </p:cBhvr>
                                    </p:animEffect>
                                  </p:childTnLst>
                                </p:cTn>
                              </p:par>
                            </p:childTnLst>
                          </p:cTn>
                        </p:par>
                      </p:childTnLst>
                    </p:cTn>
                  </p:par>
                  <p:par>
                    <p:cTn id="73" fill="hold">
                      <p:stCondLst>
                        <p:cond delay="indefinite"/>
                      </p:stCondLst>
                      <p:childTnLst>
                        <p:par>
                          <p:cTn id="74" fill="hold">
                            <p:stCondLst>
                              <p:cond delay="0"/>
                            </p:stCondLst>
                            <p:childTnLst>
                              <p:par>
                                <p:cTn id="75" presetID="53" presetClass="entr" presetSubtype="0" fill="hold" grpId="0" nodeType="clickEffect">
                                  <p:stCondLst>
                                    <p:cond delay="0"/>
                                  </p:stCondLst>
                                  <p:childTnLst>
                                    <p:set>
                                      <p:cBhvr>
                                        <p:cTn id="76" dur="1" fill="hold">
                                          <p:stCondLst>
                                            <p:cond delay="0"/>
                                          </p:stCondLst>
                                        </p:cTn>
                                        <p:tgtEl>
                                          <p:spTgt spid="12"/>
                                        </p:tgtEl>
                                        <p:attrNameLst>
                                          <p:attrName>style.visibility</p:attrName>
                                        </p:attrNameLst>
                                      </p:cBhvr>
                                      <p:to>
                                        <p:strVal val="visible"/>
                                      </p:to>
                                    </p:set>
                                    <p:anim calcmode="lin" valueType="num">
                                      <p:cBhvr>
                                        <p:cTn id="77" dur="500" fill="hold"/>
                                        <p:tgtEl>
                                          <p:spTgt spid="12"/>
                                        </p:tgtEl>
                                        <p:attrNameLst>
                                          <p:attrName>ppt_w</p:attrName>
                                        </p:attrNameLst>
                                      </p:cBhvr>
                                      <p:tavLst>
                                        <p:tav tm="0">
                                          <p:val>
                                            <p:fltVal val="0"/>
                                          </p:val>
                                        </p:tav>
                                        <p:tav tm="100000">
                                          <p:val>
                                            <p:strVal val="#ppt_w"/>
                                          </p:val>
                                        </p:tav>
                                      </p:tavLst>
                                    </p:anim>
                                    <p:anim calcmode="lin" valueType="num">
                                      <p:cBhvr>
                                        <p:cTn id="78" dur="500" fill="hold"/>
                                        <p:tgtEl>
                                          <p:spTgt spid="12"/>
                                        </p:tgtEl>
                                        <p:attrNameLst>
                                          <p:attrName>ppt_h</p:attrName>
                                        </p:attrNameLst>
                                      </p:cBhvr>
                                      <p:tavLst>
                                        <p:tav tm="0">
                                          <p:val>
                                            <p:fltVal val="0"/>
                                          </p:val>
                                        </p:tav>
                                        <p:tav tm="100000">
                                          <p:val>
                                            <p:strVal val="#ppt_h"/>
                                          </p:val>
                                        </p:tav>
                                      </p:tavLst>
                                    </p:anim>
                                    <p:animEffect transition="in" filter="fade">
                                      <p:cBhvr>
                                        <p:cTn id="7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p:bldP spid="12" grpId="0"/>
      <p:bldP spid="16" grpId="0"/>
      <p:bldP spid="17" grpId="0"/>
      <p:bldP spid="18" grpId="0"/>
      <p:bldP spid="19" grpId="0"/>
      <p:bldP spid="20" grpId="0"/>
      <p:bldP spid="21" grpId="0"/>
      <p:bldP spid="22" grpId="0"/>
      <p:bldP spid="2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857232"/>
            <a:ext cx="7470648" cy="3571900"/>
          </a:xfrm>
        </p:spPr>
        <p:txBody>
          <a:bodyPr>
            <a:normAutofit/>
          </a:bodyPr>
          <a:lstStyle/>
          <a:p>
            <a:pPr algn="ctr"/>
            <a:r>
              <a:rPr lang="ru-RU" sz="66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Подведение итогов</a:t>
            </a:r>
            <a:r>
              <a:rPr lang="ru-RU"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a:t>
            </a:r>
            <a:br>
              <a:rPr lang="ru-RU"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br>
            <a:endParaRPr lang="ru-RU"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720" y="1000108"/>
            <a:ext cx="8501122" cy="2071702"/>
          </a:xfrm>
        </p:spPr>
        <p:txBody>
          <a:bodyPr>
            <a:normAutofit/>
          </a:bodyPr>
          <a:lstStyle/>
          <a:p>
            <a:pPr algn="ctr"/>
            <a:r>
              <a:rPr lang="ru-RU" sz="5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Спасибо за внимание!</a:t>
            </a:r>
            <a:endParaRPr lang="ru-RU" sz="5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pic>
        <p:nvPicPr>
          <p:cNvPr id="1026" name="Picture 2" descr="F:\Практика\Кл. час на тему что в имени твоем\Новая папка (2)\86213984.jpg"/>
          <p:cNvPicPr>
            <a:picLocks noChangeAspect="1" noChangeArrowheads="1"/>
          </p:cNvPicPr>
          <p:nvPr/>
        </p:nvPicPr>
        <p:blipFill>
          <a:blip r:embed="rId2" cstate="print"/>
          <a:srcRect/>
          <a:stretch>
            <a:fillRect/>
          </a:stretch>
        </p:blipFill>
        <p:spPr bwMode="auto">
          <a:xfrm>
            <a:off x="2714612" y="2928934"/>
            <a:ext cx="3205167" cy="3166705"/>
          </a:xfrm>
          <a:prstGeom prst="ellipse">
            <a:avLst/>
          </a:prstGeom>
          <a:ln>
            <a:noFill/>
          </a:ln>
          <a:effectLst>
            <a:softEdge rad="112500"/>
          </a:effectLst>
        </p:spPr>
      </p:pic>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2071678"/>
            <a:ext cx="7467600" cy="4286280"/>
          </a:xfrm>
        </p:spPr>
        <p:txBody>
          <a:bodyPr>
            <a:normAutofit fontScale="90000"/>
          </a:bodyPr>
          <a:lstStyle/>
          <a:p>
            <a:pPr algn="just"/>
            <a:r>
              <a:rPr lang="ru-RU" dirty="0" smtClean="0"/>
              <a:t/>
            </a:r>
            <a:br>
              <a:rPr lang="ru-RU" dirty="0" smtClean="0"/>
            </a:br>
            <a:r>
              <a:rPr lang="ru-RU" dirty="0" smtClean="0"/>
              <a:t> </a:t>
            </a:r>
            <a:br>
              <a:rPr lang="ru-RU" dirty="0" smtClean="0"/>
            </a:br>
            <a:r>
              <a:rPr lang="ru-RU" b="1" dirty="0" smtClean="0"/>
              <a:t> </a:t>
            </a:r>
            <a:r>
              <a:rPr lang="ru-RU" dirty="0" smtClean="0"/>
              <a:t/>
            </a:r>
            <a:br>
              <a:rPr lang="ru-RU" dirty="0" smtClean="0"/>
            </a:br>
            <a:r>
              <a:rPr lang="ru-RU" sz="4000" dirty="0" smtClean="0"/>
              <a:t>Каждой команде по очереди будут названы предложения, для каждого из них найдите соответствующее понятие, связанное с компьютером </a:t>
            </a:r>
            <a:r>
              <a:rPr lang="ru-RU" dirty="0" smtClean="0"/>
              <a:t/>
            </a:r>
            <a:br>
              <a:rPr lang="ru-RU" dirty="0" smtClean="0"/>
            </a:br>
            <a:r>
              <a:rPr lang="ru-RU" dirty="0" smtClean="0"/>
              <a:t/>
            </a:r>
            <a:br>
              <a:rPr lang="ru-RU" dirty="0" smtClean="0"/>
            </a:br>
            <a:r>
              <a:rPr lang="ru-RU" dirty="0" smtClean="0"/>
              <a:t/>
            </a:r>
            <a:br>
              <a:rPr lang="ru-RU" dirty="0" smtClean="0"/>
            </a:br>
            <a:endParaRPr lang="ru-RU" dirty="0"/>
          </a:p>
        </p:txBody>
      </p:sp>
      <p:sp>
        <p:nvSpPr>
          <p:cNvPr id="4" name="Прямоугольник 3"/>
          <p:cNvSpPr/>
          <p:nvPr/>
        </p:nvSpPr>
        <p:spPr>
          <a:xfrm>
            <a:off x="357158" y="500042"/>
            <a:ext cx="2956259" cy="769441"/>
          </a:xfrm>
          <a:prstGeom prst="rect">
            <a:avLst/>
          </a:prstGeom>
        </p:spPr>
        <p:style>
          <a:lnRef idx="2">
            <a:schemeClr val="accent1"/>
          </a:lnRef>
          <a:fillRef idx="1">
            <a:schemeClr val="lt1"/>
          </a:fillRef>
          <a:effectRef idx="0">
            <a:schemeClr val="accent1"/>
          </a:effectRef>
          <a:fontRef idx="minor">
            <a:schemeClr val="dk1"/>
          </a:fontRef>
        </p:style>
        <p:txBody>
          <a:bodyPr wrap="none">
            <a:spAutoFit/>
          </a:bodyPr>
          <a:lstStyle/>
          <a:p>
            <a:r>
              <a:rPr lang="ru-RU" sz="4400" b="1" dirty="0" smtClean="0">
                <a:effectLst>
                  <a:outerShdw blurRad="38100" dist="38100" dir="2700000" algn="tl">
                    <a:srgbClr val="000000">
                      <a:alpha val="43137"/>
                    </a:srgbClr>
                  </a:outerShdw>
                </a:effectLst>
              </a:rPr>
              <a:t>Задание1 </a:t>
            </a:r>
            <a:endParaRPr lang="ru-RU" sz="4400" dirty="0">
              <a:effectLst>
                <a:outerShdw blurRad="38100" dist="38100" dir="2700000" algn="tl">
                  <a:srgbClr val="000000">
                    <a:alpha val="43137"/>
                  </a:srgbClr>
                </a:outerShdw>
              </a:effectLst>
            </a:endParaRPr>
          </a:p>
        </p:txBody>
      </p:sp>
      <p:pic>
        <p:nvPicPr>
          <p:cNvPr id="4098" name="Picture 2" descr="C:\Documents and Settings\Admin\Рабочий стол\9439f2f9198dc271fdf5e5f3fab91751.jpg"/>
          <p:cNvPicPr>
            <a:picLocks noChangeAspect="1" noChangeArrowheads="1"/>
          </p:cNvPicPr>
          <p:nvPr/>
        </p:nvPicPr>
        <p:blipFill>
          <a:blip r:embed="rId2" cstate="print"/>
          <a:srcRect/>
          <a:stretch>
            <a:fillRect/>
          </a:stretch>
        </p:blipFill>
        <p:spPr bwMode="auto">
          <a:xfrm>
            <a:off x="5214942" y="214290"/>
            <a:ext cx="3333773" cy="2500330"/>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571480"/>
            <a:ext cx="5286412" cy="1500198"/>
          </a:xfrm>
        </p:spPr>
        <p:txBody>
          <a:bodyPr>
            <a:noAutofit/>
          </a:bodyPr>
          <a:lstStyle/>
          <a:p>
            <a:r>
              <a:rPr lang="ru-RU" sz="4400" dirty="0" smtClean="0"/>
              <a:t>Без языка, а разговаривают </a:t>
            </a:r>
            <a:endParaRPr lang="ru-RU" sz="4400" dirty="0"/>
          </a:p>
        </p:txBody>
      </p:sp>
      <p:pic>
        <p:nvPicPr>
          <p:cNvPr id="1026" name="Picture 2" descr="C:\Documents and Settings\Admin\Рабочий стол\призентация\600px-CD_autolev_crop.jpg"/>
          <p:cNvPicPr>
            <a:picLocks noChangeAspect="1" noChangeArrowheads="1"/>
          </p:cNvPicPr>
          <p:nvPr/>
        </p:nvPicPr>
        <p:blipFill>
          <a:blip r:embed="rId2" cstate="print"/>
          <a:srcRect r="260"/>
          <a:stretch>
            <a:fillRect/>
          </a:stretch>
        </p:blipFill>
        <p:spPr bwMode="auto">
          <a:xfrm>
            <a:off x="500034" y="3786190"/>
            <a:ext cx="2428892" cy="2435219"/>
          </a:xfrm>
          <a:prstGeom prst="ellipse">
            <a:avLst/>
          </a:prstGeom>
          <a:ln>
            <a:noFill/>
          </a:ln>
          <a:effectLst>
            <a:softEdge rad="112500"/>
          </a:effectLst>
        </p:spPr>
      </p:pic>
      <p:sp>
        <p:nvSpPr>
          <p:cNvPr id="5" name="Прямоугольник 4"/>
          <p:cNvSpPr/>
          <p:nvPr/>
        </p:nvSpPr>
        <p:spPr>
          <a:xfrm>
            <a:off x="3428992" y="4357694"/>
            <a:ext cx="5000660" cy="769441"/>
          </a:xfrm>
          <a:prstGeom prst="rect">
            <a:avLst/>
          </a:prstGeom>
        </p:spPr>
        <p:txBody>
          <a:bodyPr wrap="square">
            <a:spAutoFit/>
          </a:bodyPr>
          <a:lstStyle/>
          <a:p>
            <a:r>
              <a:rPr lang="ru-RU" sz="4400" dirty="0" smtClean="0">
                <a:solidFill>
                  <a:prstClr val="white"/>
                </a:solidFill>
                <a:ea typeface="+mj-ea"/>
                <a:cs typeface="+mj-cs"/>
              </a:rPr>
              <a:t>Крутится вертится</a:t>
            </a:r>
            <a:endParaRPr lang="ru-RU" sz="4400" dirty="0"/>
          </a:p>
        </p:txBody>
      </p:sp>
      <p:pic>
        <p:nvPicPr>
          <p:cNvPr id="3" name="Picture 2" descr="C:\Documents and Settings\Admin\Рабочий стол\призентация\Image копия.jpg"/>
          <p:cNvPicPr>
            <a:picLocks noChangeAspect="1" noChangeArrowheads="1"/>
          </p:cNvPicPr>
          <p:nvPr/>
        </p:nvPicPr>
        <p:blipFill>
          <a:blip r:embed="rId3" cstate="print"/>
          <a:srcRect/>
          <a:stretch>
            <a:fillRect/>
          </a:stretch>
        </p:blipFill>
        <p:spPr bwMode="auto">
          <a:xfrm rot="565168" flipH="1">
            <a:off x="4714876" y="500042"/>
            <a:ext cx="3357586" cy="308562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6" name="Прямоугольник 5"/>
          <p:cNvSpPr/>
          <p:nvPr/>
        </p:nvSpPr>
        <p:spPr>
          <a:xfrm>
            <a:off x="357158" y="2285992"/>
            <a:ext cx="3540152" cy="769441"/>
          </a:xfrm>
          <a:prstGeom prst="rect">
            <a:avLst/>
          </a:prstGeom>
        </p:spPr>
        <p:txBody>
          <a:bodyPr wrap="square">
            <a:spAutoFit/>
          </a:bodyPr>
          <a:lstStyle/>
          <a:p>
            <a:r>
              <a:rPr lang="ru-RU" sz="4400" b="1" dirty="0" smtClean="0">
                <a:solidFill>
                  <a:srgbClr val="7030A0"/>
                </a:solidFill>
                <a:ea typeface="+mj-ea"/>
                <a:cs typeface="+mj-cs"/>
              </a:rPr>
              <a:t>(</a:t>
            </a:r>
            <a:r>
              <a:rPr lang="ru-RU" sz="4400" b="1" cap="all" dirty="0" smtClean="0">
                <a:solidFill>
                  <a:srgbClr val="7030A0"/>
                </a:solidFill>
                <a:ea typeface="+mj-ea"/>
                <a:cs typeface="+mj-cs"/>
              </a:rPr>
              <a:t>колонки</a:t>
            </a:r>
            <a:r>
              <a:rPr lang="ru-RU" sz="4400" b="1" dirty="0" smtClean="0">
                <a:solidFill>
                  <a:srgbClr val="7030A0"/>
                </a:solidFill>
                <a:ea typeface="+mj-ea"/>
                <a:cs typeface="+mj-cs"/>
              </a:rPr>
              <a:t>)</a:t>
            </a:r>
            <a:endParaRPr lang="ru-RU" b="1" dirty="0">
              <a:solidFill>
                <a:srgbClr val="7030A0"/>
              </a:solidFill>
            </a:endParaRPr>
          </a:p>
        </p:txBody>
      </p:sp>
      <p:sp>
        <p:nvSpPr>
          <p:cNvPr id="7" name="Прямоугольник 6"/>
          <p:cNvSpPr/>
          <p:nvPr/>
        </p:nvSpPr>
        <p:spPr>
          <a:xfrm>
            <a:off x="4214810" y="5357826"/>
            <a:ext cx="2111475" cy="769441"/>
          </a:xfrm>
          <a:prstGeom prst="rect">
            <a:avLst/>
          </a:prstGeom>
        </p:spPr>
        <p:txBody>
          <a:bodyPr wrap="none">
            <a:spAutoFit/>
          </a:bodyPr>
          <a:lstStyle/>
          <a:p>
            <a:r>
              <a:rPr lang="ru-RU" sz="4400" b="1" dirty="0" smtClean="0">
                <a:solidFill>
                  <a:srgbClr val="7030A0"/>
                </a:solidFill>
              </a:rPr>
              <a:t>(</a:t>
            </a:r>
            <a:r>
              <a:rPr lang="ru-RU" sz="4400" b="1" cap="all" dirty="0" smtClean="0">
                <a:solidFill>
                  <a:srgbClr val="7030A0"/>
                </a:solidFill>
              </a:rPr>
              <a:t>диск</a:t>
            </a:r>
            <a:r>
              <a:rPr lang="ru-RU" sz="4400" b="1" dirty="0" smtClean="0">
                <a:solidFill>
                  <a:srgbClr val="7030A0"/>
                </a:solidFill>
              </a:rPr>
              <a:t>)</a:t>
            </a:r>
            <a:endParaRPr lang="ru-RU" b="1" dirty="0">
              <a:solidFill>
                <a:srgbClr val="7030A0"/>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childTnLst>
                                </p:cTn>
                              </p:par>
                              <p:par>
                                <p:cTn id="9" presetID="23" presetClass="entr" presetSubtype="16"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fltVal val="0"/>
                                          </p:val>
                                        </p:tav>
                                        <p:tav tm="100000">
                                          <p:val>
                                            <p:strVal val="#ppt_w"/>
                                          </p:val>
                                        </p:tav>
                                      </p:tavLst>
                                    </p:anim>
                                    <p:anim calcmode="lin" valueType="num">
                                      <p:cBhvr>
                                        <p:cTn id="12" dur="500" fill="hold"/>
                                        <p:tgtEl>
                                          <p:spTgt spid="3"/>
                                        </p:tgtEl>
                                        <p:attrNameLst>
                                          <p:attrName>ppt_h</p:attrName>
                                        </p:attrNameLst>
                                      </p:cBhvr>
                                      <p:tavLst>
                                        <p:tav tm="0">
                                          <p:val>
                                            <p:fltVal val="0"/>
                                          </p:val>
                                        </p:tav>
                                        <p:tav tm="100000">
                                          <p:val>
                                            <p:strVal val="#ppt_h"/>
                                          </p:val>
                                        </p:tav>
                                      </p:tavLst>
                                    </p:anim>
                                  </p:childTnLst>
                                </p:cTn>
                              </p:par>
                            </p:childTnLst>
                          </p:cTn>
                        </p:par>
                      </p:childTnLst>
                    </p:cTn>
                  </p:par>
                  <p:par>
                    <p:cTn id="13" fill="hold">
                      <p:stCondLst>
                        <p:cond delay="indefinite"/>
                      </p:stCondLst>
                      <p:childTnLst>
                        <p:par>
                          <p:cTn id="14" fill="hold">
                            <p:stCondLst>
                              <p:cond delay="0"/>
                            </p:stCondLst>
                            <p:childTnLst>
                              <p:par>
                                <p:cTn id="15" presetID="27" presetClass="entr" presetSubtype="0" fill="hold" grpId="0" nodeType="clickEffect">
                                  <p:stCondLst>
                                    <p:cond delay="0"/>
                                  </p:stCondLst>
                                  <p:iterate type="lt">
                                    <p:tmPct val="50000"/>
                                  </p:iterate>
                                  <p:childTnLst>
                                    <p:set>
                                      <p:cBhvr>
                                        <p:cTn id="16" dur="1" fill="hold">
                                          <p:stCondLst>
                                            <p:cond delay="0"/>
                                          </p:stCondLst>
                                        </p:cTn>
                                        <p:tgtEl>
                                          <p:spTgt spid="5"/>
                                        </p:tgtEl>
                                        <p:attrNameLst>
                                          <p:attrName>style.visibility</p:attrName>
                                        </p:attrNameLst>
                                      </p:cBhvr>
                                      <p:to>
                                        <p:strVal val="visible"/>
                                      </p:to>
                                    </p:set>
                                    <p:anim calcmode="discrete" valueType="clr">
                                      <p:cBhvr override="childStyle">
                                        <p:cTn id="17" dur="80"/>
                                        <p:tgtEl>
                                          <p:spTgt spid="5"/>
                                        </p:tgtEl>
                                        <p:attrNameLst>
                                          <p:attrName>style.color</p:attrName>
                                        </p:attrNameLst>
                                      </p:cBhvr>
                                      <p:tavLst>
                                        <p:tav tm="0">
                                          <p:val>
                                            <p:clrVal>
                                              <a:schemeClr val="accent2"/>
                                            </p:clrVal>
                                          </p:val>
                                        </p:tav>
                                        <p:tav tm="50000">
                                          <p:val>
                                            <p:clrVal>
                                              <a:schemeClr val="hlink"/>
                                            </p:clrVal>
                                          </p:val>
                                        </p:tav>
                                      </p:tavLst>
                                    </p:anim>
                                    <p:anim calcmode="discrete" valueType="clr">
                                      <p:cBhvr>
                                        <p:cTn id="18" dur="80"/>
                                        <p:tgtEl>
                                          <p:spTgt spid="5"/>
                                        </p:tgtEl>
                                        <p:attrNameLst>
                                          <p:attrName>fillcolor</p:attrName>
                                        </p:attrNameLst>
                                      </p:cBhvr>
                                      <p:tavLst>
                                        <p:tav tm="0">
                                          <p:val>
                                            <p:clrVal>
                                              <a:schemeClr val="accent2"/>
                                            </p:clrVal>
                                          </p:val>
                                        </p:tav>
                                        <p:tav tm="50000">
                                          <p:val>
                                            <p:clrVal>
                                              <a:schemeClr val="hlink"/>
                                            </p:clrVal>
                                          </p:val>
                                        </p:tav>
                                      </p:tavLst>
                                    </p:anim>
                                    <p:set>
                                      <p:cBhvr>
                                        <p:cTn id="19" dur="80"/>
                                        <p:tgtEl>
                                          <p:spTgt spid="5"/>
                                        </p:tgtEl>
                                        <p:attrNameLst>
                                          <p:attrName>fill.type</p:attrName>
                                        </p:attrNameLst>
                                      </p:cBhvr>
                                      <p:to>
                                        <p:strVal val="solid"/>
                                      </p:to>
                                    </p:set>
                                  </p:childTnLst>
                                </p:cTn>
                              </p:par>
                            </p:childTnLst>
                          </p:cTn>
                        </p:par>
                      </p:childTnLst>
                    </p:cTn>
                  </p:par>
                  <p:par>
                    <p:cTn id="20" fill="hold">
                      <p:stCondLst>
                        <p:cond delay="indefinite"/>
                      </p:stCondLst>
                      <p:childTnLst>
                        <p:par>
                          <p:cTn id="21" fill="hold">
                            <p:stCondLst>
                              <p:cond delay="0"/>
                            </p:stCondLst>
                            <p:childTnLst>
                              <p:par>
                                <p:cTn id="22" presetID="23" presetClass="entr" presetSubtype="16" fill="hold" grpId="0" nodeType="click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p:cTn id="24" dur="500" fill="hold"/>
                                        <p:tgtEl>
                                          <p:spTgt spid="7"/>
                                        </p:tgtEl>
                                        <p:attrNameLst>
                                          <p:attrName>ppt_w</p:attrName>
                                        </p:attrNameLst>
                                      </p:cBhvr>
                                      <p:tavLst>
                                        <p:tav tm="0">
                                          <p:val>
                                            <p:fltVal val="0"/>
                                          </p:val>
                                        </p:tav>
                                        <p:tav tm="100000">
                                          <p:val>
                                            <p:strVal val="#ppt_w"/>
                                          </p:val>
                                        </p:tav>
                                      </p:tavLst>
                                    </p:anim>
                                    <p:anim calcmode="lin" valueType="num">
                                      <p:cBhvr>
                                        <p:cTn id="25" dur="500" fill="hold"/>
                                        <p:tgtEl>
                                          <p:spTgt spid="7"/>
                                        </p:tgtEl>
                                        <p:attrNameLst>
                                          <p:attrName>ppt_h</p:attrName>
                                        </p:attrNameLst>
                                      </p:cBhvr>
                                      <p:tavLst>
                                        <p:tav tm="0">
                                          <p:val>
                                            <p:fltVal val="0"/>
                                          </p:val>
                                        </p:tav>
                                        <p:tav tm="100000">
                                          <p:val>
                                            <p:strVal val="#ppt_h"/>
                                          </p:val>
                                        </p:tav>
                                      </p:tavLst>
                                    </p:anim>
                                  </p:childTnLst>
                                </p:cTn>
                              </p:par>
                              <p:par>
                                <p:cTn id="26" presetID="23" presetClass="entr" presetSubtype="16" fill="hold" nodeType="withEffect">
                                  <p:stCondLst>
                                    <p:cond delay="0"/>
                                  </p:stCondLst>
                                  <p:childTnLst>
                                    <p:set>
                                      <p:cBhvr>
                                        <p:cTn id="27" dur="1" fill="hold">
                                          <p:stCondLst>
                                            <p:cond delay="0"/>
                                          </p:stCondLst>
                                        </p:cTn>
                                        <p:tgtEl>
                                          <p:spTgt spid="1026"/>
                                        </p:tgtEl>
                                        <p:attrNameLst>
                                          <p:attrName>style.visibility</p:attrName>
                                        </p:attrNameLst>
                                      </p:cBhvr>
                                      <p:to>
                                        <p:strVal val="visible"/>
                                      </p:to>
                                    </p:set>
                                    <p:anim calcmode="lin" valueType="num">
                                      <p:cBhvr>
                                        <p:cTn id="28" dur="500" fill="hold"/>
                                        <p:tgtEl>
                                          <p:spTgt spid="1026"/>
                                        </p:tgtEl>
                                        <p:attrNameLst>
                                          <p:attrName>ppt_w</p:attrName>
                                        </p:attrNameLst>
                                      </p:cBhvr>
                                      <p:tavLst>
                                        <p:tav tm="0">
                                          <p:val>
                                            <p:fltVal val="0"/>
                                          </p:val>
                                        </p:tav>
                                        <p:tav tm="100000">
                                          <p:val>
                                            <p:strVal val="#ppt_w"/>
                                          </p:val>
                                        </p:tav>
                                      </p:tavLst>
                                    </p:anim>
                                    <p:anim calcmode="lin" valueType="num">
                                      <p:cBhvr>
                                        <p:cTn id="29" dur="500" fill="hold"/>
                                        <p:tgtEl>
                                          <p:spTgt spid="102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00430" y="428604"/>
            <a:ext cx="5429288" cy="1500198"/>
          </a:xfrm>
        </p:spPr>
        <p:txBody>
          <a:bodyPr>
            <a:normAutofit/>
          </a:bodyPr>
          <a:lstStyle/>
          <a:p>
            <a:r>
              <a:rPr lang="ru-RU" sz="3200" dirty="0" smtClean="0"/>
              <a:t>Маленькая, бегает, бегает, команды раздает… </a:t>
            </a:r>
            <a:endParaRPr lang="ru-RU" sz="3200" dirty="0"/>
          </a:p>
        </p:txBody>
      </p:sp>
      <p:sp>
        <p:nvSpPr>
          <p:cNvPr id="3" name="Прямоугольник 2"/>
          <p:cNvSpPr/>
          <p:nvPr/>
        </p:nvSpPr>
        <p:spPr>
          <a:xfrm>
            <a:off x="428596" y="4214818"/>
            <a:ext cx="4572000" cy="584775"/>
          </a:xfrm>
          <a:prstGeom prst="rect">
            <a:avLst/>
          </a:prstGeom>
        </p:spPr>
        <p:txBody>
          <a:bodyPr>
            <a:spAutoFit/>
          </a:bodyPr>
          <a:lstStyle/>
          <a:p>
            <a:r>
              <a:rPr lang="ru-RU" sz="3200" dirty="0" smtClean="0"/>
              <a:t>Три кита компьютера</a:t>
            </a:r>
            <a:endParaRPr lang="ru-RU" sz="3200" dirty="0"/>
          </a:p>
        </p:txBody>
      </p:sp>
      <p:pic>
        <p:nvPicPr>
          <p:cNvPr id="2050" name="Picture 2" descr="C:\Documents and Settings\Admin\Рабочий стол\призентация\habu_mouse_01.jpg"/>
          <p:cNvPicPr>
            <a:picLocks noChangeAspect="1" noChangeArrowheads="1"/>
          </p:cNvPicPr>
          <p:nvPr/>
        </p:nvPicPr>
        <p:blipFill>
          <a:blip r:embed="rId2" cstate="print"/>
          <a:srcRect/>
          <a:stretch>
            <a:fillRect/>
          </a:stretch>
        </p:blipFill>
        <p:spPr bwMode="auto">
          <a:xfrm rot="20901870">
            <a:off x="285720" y="642918"/>
            <a:ext cx="3134875" cy="2670176"/>
          </a:xfrm>
          <a:prstGeom prst="rect">
            <a:avLst/>
          </a:prstGeom>
          <a:ln>
            <a:noFill/>
          </a:ln>
          <a:effectLst>
            <a:softEdge rad="112500"/>
          </a:effectLst>
        </p:spPr>
      </p:pic>
      <p:pic>
        <p:nvPicPr>
          <p:cNvPr id="3074" name="Picture 2" descr="C:\Documents and Settings\Admin\Рабочий стол\computer.jpg"/>
          <p:cNvPicPr>
            <a:picLocks noChangeAspect="1" noChangeArrowheads="1"/>
          </p:cNvPicPr>
          <p:nvPr/>
        </p:nvPicPr>
        <p:blipFill>
          <a:blip r:embed="rId3" cstate="print"/>
          <a:srcRect l="7206" t="6383" r="11730" b="6383"/>
          <a:stretch>
            <a:fillRect/>
          </a:stretch>
        </p:blipFill>
        <p:spPr bwMode="auto">
          <a:xfrm rot="627918">
            <a:off x="5143504" y="3357562"/>
            <a:ext cx="3214710" cy="2928958"/>
          </a:xfrm>
          <a:prstGeom prst="rect">
            <a:avLst/>
          </a:prstGeom>
          <a:ln>
            <a:noFill/>
          </a:ln>
          <a:effectLst>
            <a:softEdge rad="112500"/>
          </a:effectLst>
        </p:spPr>
      </p:pic>
      <p:sp>
        <p:nvSpPr>
          <p:cNvPr id="6" name="Прямоугольник 5"/>
          <p:cNvSpPr/>
          <p:nvPr/>
        </p:nvSpPr>
        <p:spPr>
          <a:xfrm>
            <a:off x="5572132" y="1714488"/>
            <a:ext cx="1779654" cy="584775"/>
          </a:xfrm>
          <a:prstGeom prst="rect">
            <a:avLst/>
          </a:prstGeom>
        </p:spPr>
        <p:txBody>
          <a:bodyPr wrap="none">
            <a:spAutoFit/>
          </a:bodyPr>
          <a:lstStyle/>
          <a:p>
            <a:r>
              <a:rPr lang="ru-RU" sz="3200" b="1" dirty="0" smtClean="0">
                <a:solidFill>
                  <a:srgbClr val="7030A0"/>
                </a:solidFill>
                <a:ea typeface="+mj-ea"/>
                <a:cs typeface="+mj-cs"/>
              </a:rPr>
              <a:t>(</a:t>
            </a:r>
            <a:r>
              <a:rPr lang="ru-RU" sz="3200" b="1" cap="all" dirty="0" smtClean="0">
                <a:solidFill>
                  <a:srgbClr val="7030A0"/>
                </a:solidFill>
                <a:ea typeface="+mj-ea"/>
                <a:cs typeface="+mj-cs"/>
              </a:rPr>
              <a:t>мышь</a:t>
            </a:r>
            <a:r>
              <a:rPr lang="ru-RU" sz="3200" b="1" dirty="0" smtClean="0">
                <a:solidFill>
                  <a:srgbClr val="7030A0"/>
                </a:solidFill>
                <a:ea typeface="+mj-ea"/>
                <a:cs typeface="+mj-cs"/>
              </a:rPr>
              <a:t>)</a:t>
            </a:r>
            <a:endParaRPr lang="ru-RU" b="1" dirty="0">
              <a:solidFill>
                <a:srgbClr val="7030A0"/>
              </a:solidFill>
            </a:endParaRPr>
          </a:p>
        </p:txBody>
      </p:sp>
      <p:sp>
        <p:nvSpPr>
          <p:cNvPr id="7" name="Прямоугольник 6"/>
          <p:cNvSpPr/>
          <p:nvPr/>
        </p:nvSpPr>
        <p:spPr>
          <a:xfrm>
            <a:off x="214282" y="4857760"/>
            <a:ext cx="4643470" cy="1569660"/>
          </a:xfrm>
          <a:prstGeom prst="rect">
            <a:avLst/>
          </a:prstGeom>
        </p:spPr>
        <p:txBody>
          <a:bodyPr wrap="square">
            <a:spAutoFit/>
          </a:bodyPr>
          <a:lstStyle/>
          <a:p>
            <a:r>
              <a:rPr lang="ru-RU" sz="3200" b="1" dirty="0" smtClean="0">
                <a:solidFill>
                  <a:srgbClr val="7030A0"/>
                </a:solidFill>
              </a:rPr>
              <a:t>(</a:t>
            </a:r>
            <a:r>
              <a:rPr lang="ru-RU" sz="3200" b="1" cap="all" dirty="0" smtClean="0">
                <a:solidFill>
                  <a:srgbClr val="7030A0"/>
                </a:solidFill>
              </a:rPr>
              <a:t>Системный блок, клавиатура и монитор</a:t>
            </a:r>
            <a:r>
              <a:rPr lang="ru-RU" sz="3200" b="1" dirty="0" smtClean="0">
                <a:solidFill>
                  <a:srgbClr val="7030A0"/>
                </a:solidFill>
              </a:rPr>
              <a:t>)</a:t>
            </a:r>
            <a:endParaRPr lang="ru-RU" b="1" dirty="0">
              <a:solidFill>
                <a:srgbClr val="7030A0"/>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childTnLst>
                                </p:cTn>
                              </p:par>
                              <p:par>
                                <p:cTn id="9" presetID="23" presetClass="entr" presetSubtype="16" fill="hold" nodeType="withEffect">
                                  <p:stCondLst>
                                    <p:cond delay="0"/>
                                  </p:stCondLst>
                                  <p:childTnLst>
                                    <p:set>
                                      <p:cBhvr>
                                        <p:cTn id="10" dur="1" fill="hold">
                                          <p:stCondLst>
                                            <p:cond delay="0"/>
                                          </p:stCondLst>
                                        </p:cTn>
                                        <p:tgtEl>
                                          <p:spTgt spid="2050"/>
                                        </p:tgtEl>
                                        <p:attrNameLst>
                                          <p:attrName>style.visibility</p:attrName>
                                        </p:attrNameLst>
                                      </p:cBhvr>
                                      <p:to>
                                        <p:strVal val="visible"/>
                                      </p:to>
                                    </p:set>
                                    <p:anim calcmode="lin" valueType="num">
                                      <p:cBhvr>
                                        <p:cTn id="11" dur="500" fill="hold"/>
                                        <p:tgtEl>
                                          <p:spTgt spid="2050"/>
                                        </p:tgtEl>
                                        <p:attrNameLst>
                                          <p:attrName>ppt_w</p:attrName>
                                        </p:attrNameLst>
                                      </p:cBhvr>
                                      <p:tavLst>
                                        <p:tav tm="0">
                                          <p:val>
                                            <p:fltVal val="0"/>
                                          </p:val>
                                        </p:tav>
                                        <p:tav tm="100000">
                                          <p:val>
                                            <p:strVal val="#ppt_w"/>
                                          </p:val>
                                        </p:tav>
                                      </p:tavLst>
                                    </p:anim>
                                    <p:anim calcmode="lin" valueType="num">
                                      <p:cBhvr>
                                        <p:cTn id="12" dur="500" fill="hold"/>
                                        <p:tgtEl>
                                          <p:spTgt spid="2050"/>
                                        </p:tgtEl>
                                        <p:attrNameLst>
                                          <p:attrName>ppt_h</p:attrName>
                                        </p:attrNameLst>
                                      </p:cBhvr>
                                      <p:tavLst>
                                        <p:tav tm="0">
                                          <p:val>
                                            <p:fltVal val="0"/>
                                          </p:val>
                                        </p:tav>
                                        <p:tav tm="100000">
                                          <p:val>
                                            <p:strVal val="#ppt_h"/>
                                          </p:val>
                                        </p:tav>
                                      </p:tavLst>
                                    </p:anim>
                                  </p:childTnLst>
                                </p:cTn>
                              </p:par>
                            </p:childTnLst>
                          </p:cTn>
                        </p:par>
                      </p:childTnLst>
                    </p:cTn>
                  </p:par>
                  <p:par>
                    <p:cTn id="13" fill="hold">
                      <p:stCondLst>
                        <p:cond delay="indefinite"/>
                      </p:stCondLst>
                      <p:childTnLst>
                        <p:par>
                          <p:cTn id="14" fill="hold">
                            <p:stCondLst>
                              <p:cond delay="0"/>
                            </p:stCondLst>
                            <p:childTnLst>
                              <p:par>
                                <p:cTn id="15" presetID="27" presetClass="entr" presetSubtype="0" fill="hold" grpId="0" nodeType="clickEffect">
                                  <p:stCondLst>
                                    <p:cond delay="0"/>
                                  </p:stCondLst>
                                  <p:iterate type="lt">
                                    <p:tmPct val="50000"/>
                                  </p:iterate>
                                  <p:childTnLst>
                                    <p:set>
                                      <p:cBhvr>
                                        <p:cTn id="16" dur="1" fill="hold">
                                          <p:stCondLst>
                                            <p:cond delay="0"/>
                                          </p:stCondLst>
                                        </p:cTn>
                                        <p:tgtEl>
                                          <p:spTgt spid="3"/>
                                        </p:tgtEl>
                                        <p:attrNameLst>
                                          <p:attrName>style.visibility</p:attrName>
                                        </p:attrNameLst>
                                      </p:cBhvr>
                                      <p:to>
                                        <p:strVal val="visible"/>
                                      </p:to>
                                    </p:set>
                                    <p:anim calcmode="discrete" valueType="clr">
                                      <p:cBhvr override="childStyle">
                                        <p:cTn id="17" dur="80"/>
                                        <p:tgtEl>
                                          <p:spTgt spid="3"/>
                                        </p:tgtEl>
                                        <p:attrNameLst>
                                          <p:attrName>style.color</p:attrName>
                                        </p:attrNameLst>
                                      </p:cBhvr>
                                      <p:tavLst>
                                        <p:tav tm="0">
                                          <p:val>
                                            <p:clrVal>
                                              <a:schemeClr val="accent2"/>
                                            </p:clrVal>
                                          </p:val>
                                        </p:tav>
                                        <p:tav tm="50000">
                                          <p:val>
                                            <p:clrVal>
                                              <a:schemeClr val="hlink"/>
                                            </p:clrVal>
                                          </p:val>
                                        </p:tav>
                                      </p:tavLst>
                                    </p:anim>
                                    <p:anim calcmode="discrete" valueType="clr">
                                      <p:cBhvr>
                                        <p:cTn id="18" dur="80"/>
                                        <p:tgtEl>
                                          <p:spTgt spid="3"/>
                                        </p:tgtEl>
                                        <p:attrNameLst>
                                          <p:attrName>fillcolor</p:attrName>
                                        </p:attrNameLst>
                                      </p:cBhvr>
                                      <p:tavLst>
                                        <p:tav tm="0">
                                          <p:val>
                                            <p:clrVal>
                                              <a:schemeClr val="accent2"/>
                                            </p:clrVal>
                                          </p:val>
                                        </p:tav>
                                        <p:tav tm="50000">
                                          <p:val>
                                            <p:clrVal>
                                              <a:schemeClr val="hlink"/>
                                            </p:clrVal>
                                          </p:val>
                                        </p:tav>
                                      </p:tavLst>
                                    </p:anim>
                                    <p:set>
                                      <p:cBhvr>
                                        <p:cTn id="19" dur="80"/>
                                        <p:tgtEl>
                                          <p:spTgt spid="3"/>
                                        </p:tgtEl>
                                        <p:attrNameLst>
                                          <p:attrName>fill.type</p:attrName>
                                        </p:attrNameLst>
                                      </p:cBhvr>
                                      <p:to>
                                        <p:strVal val="solid"/>
                                      </p:to>
                                    </p:set>
                                  </p:childTnLst>
                                </p:cTn>
                              </p:par>
                            </p:childTnLst>
                          </p:cTn>
                        </p:par>
                      </p:childTnLst>
                    </p:cTn>
                  </p:par>
                  <p:par>
                    <p:cTn id="20" fill="hold">
                      <p:stCondLst>
                        <p:cond delay="indefinite"/>
                      </p:stCondLst>
                      <p:childTnLst>
                        <p:par>
                          <p:cTn id="21" fill="hold">
                            <p:stCondLst>
                              <p:cond delay="0"/>
                            </p:stCondLst>
                            <p:childTnLst>
                              <p:par>
                                <p:cTn id="22" presetID="23" presetClass="entr" presetSubtype="16" fill="hold" grpId="0" nodeType="click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p:cTn id="24" dur="500" fill="hold"/>
                                        <p:tgtEl>
                                          <p:spTgt spid="7"/>
                                        </p:tgtEl>
                                        <p:attrNameLst>
                                          <p:attrName>ppt_w</p:attrName>
                                        </p:attrNameLst>
                                      </p:cBhvr>
                                      <p:tavLst>
                                        <p:tav tm="0">
                                          <p:val>
                                            <p:fltVal val="0"/>
                                          </p:val>
                                        </p:tav>
                                        <p:tav tm="100000">
                                          <p:val>
                                            <p:strVal val="#ppt_w"/>
                                          </p:val>
                                        </p:tav>
                                      </p:tavLst>
                                    </p:anim>
                                    <p:anim calcmode="lin" valueType="num">
                                      <p:cBhvr>
                                        <p:cTn id="25" dur="500" fill="hold"/>
                                        <p:tgtEl>
                                          <p:spTgt spid="7"/>
                                        </p:tgtEl>
                                        <p:attrNameLst>
                                          <p:attrName>ppt_h</p:attrName>
                                        </p:attrNameLst>
                                      </p:cBhvr>
                                      <p:tavLst>
                                        <p:tav tm="0">
                                          <p:val>
                                            <p:fltVal val="0"/>
                                          </p:val>
                                        </p:tav>
                                        <p:tav tm="100000">
                                          <p:val>
                                            <p:strVal val="#ppt_h"/>
                                          </p:val>
                                        </p:tav>
                                      </p:tavLst>
                                    </p:anim>
                                  </p:childTnLst>
                                </p:cTn>
                              </p:par>
                              <p:par>
                                <p:cTn id="26" presetID="23" presetClass="entr" presetSubtype="16" fill="hold" nodeType="withEffect">
                                  <p:stCondLst>
                                    <p:cond delay="0"/>
                                  </p:stCondLst>
                                  <p:childTnLst>
                                    <p:set>
                                      <p:cBhvr>
                                        <p:cTn id="27" dur="1" fill="hold">
                                          <p:stCondLst>
                                            <p:cond delay="0"/>
                                          </p:stCondLst>
                                        </p:cTn>
                                        <p:tgtEl>
                                          <p:spTgt spid="3074"/>
                                        </p:tgtEl>
                                        <p:attrNameLst>
                                          <p:attrName>style.visibility</p:attrName>
                                        </p:attrNameLst>
                                      </p:cBhvr>
                                      <p:to>
                                        <p:strVal val="visible"/>
                                      </p:to>
                                    </p:set>
                                    <p:anim calcmode="lin" valueType="num">
                                      <p:cBhvr>
                                        <p:cTn id="28" dur="500" fill="hold"/>
                                        <p:tgtEl>
                                          <p:spTgt spid="3074"/>
                                        </p:tgtEl>
                                        <p:attrNameLst>
                                          <p:attrName>ppt_w</p:attrName>
                                        </p:attrNameLst>
                                      </p:cBhvr>
                                      <p:tavLst>
                                        <p:tav tm="0">
                                          <p:val>
                                            <p:fltVal val="0"/>
                                          </p:val>
                                        </p:tav>
                                        <p:tav tm="100000">
                                          <p:val>
                                            <p:strVal val="#ppt_w"/>
                                          </p:val>
                                        </p:tav>
                                      </p:tavLst>
                                    </p:anim>
                                    <p:anim calcmode="lin" valueType="num">
                                      <p:cBhvr>
                                        <p:cTn id="29" dur="500" fill="hold"/>
                                        <p:tgtEl>
                                          <p:spTgt spid="307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Documents and Settings\Admin\Рабочий стол\призентация\57816.jpg"/>
          <p:cNvPicPr>
            <a:picLocks noChangeAspect="1" noChangeArrowheads="1"/>
          </p:cNvPicPr>
          <p:nvPr/>
        </p:nvPicPr>
        <p:blipFill>
          <a:blip r:embed="rId2" cstate="print"/>
          <a:srcRect t="26285" b="23772"/>
          <a:stretch>
            <a:fillRect/>
          </a:stretch>
        </p:blipFill>
        <p:spPr bwMode="auto">
          <a:xfrm>
            <a:off x="6000760" y="4857760"/>
            <a:ext cx="2717774" cy="1357322"/>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2" name="Заголовок 1"/>
          <p:cNvSpPr>
            <a:spLocks noGrp="1"/>
          </p:cNvSpPr>
          <p:nvPr>
            <p:ph type="title"/>
          </p:nvPr>
        </p:nvSpPr>
        <p:spPr>
          <a:xfrm>
            <a:off x="142844" y="571480"/>
            <a:ext cx="4714908" cy="1643074"/>
          </a:xfrm>
        </p:spPr>
        <p:txBody>
          <a:bodyPr>
            <a:normAutofit/>
          </a:bodyPr>
          <a:lstStyle/>
          <a:p>
            <a:r>
              <a:rPr lang="ru-RU" sz="3200" dirty="0" smtClean="0"/>
              <a:t>Устройство визуального отображения информации. </a:t>
            </a:r>
            <a:endParaRPr lang="ru-RU" sz="3200" dirty="0"/>
          </a:p>
        </p:txBody>
      </p:sp>
      <p:sp>
        <p:nvSpPr>
          <p:cNvPr id="3" name="Прямоугольник 2"/>
          <p:cNvSpPr/>
          <p:nvPr/>
        </p:nvSpPr>
        <p:spPr>
          <a:xfrm>
            <a:off x="214282" y="3571876"/>
            <a:ext cx="6642100" cy="2554545"/>
          </a:xfrm>
          <a:prstGeom prst="rect">
            <a:avLst/>
          </a:prstGeom>
        </p:spPr>
        <p:txBody>
          <a:bodyPr wrap="square">
            <a:spAutoFit/>
          </a:bodyPr>
          <a:lstStyle/>
          <a:p>
            <a:r>
              <a:rPr lang="ru-RU" sz="3200" dirty="0" smtClean="0">
                <a:solidFill>
                  <a:prstClr val="white"/>
                </a:solidFill>
                <a:ea typeface="+mj-ea"/>
                <a:cs typeface="+mj-cs"/>
              </a:rPr>
              <a:t>Устройство, вращающее магнитный диск, записывающее на этот диск информацию и считывающее с него информацию. </a:t>
            </a:r>
          </a:p>
        </p:txBody>
      </p:sp>
      <p:pic>
        <p:nvPicPr>
          <p:cNvPr id="2050" name="Picture 2" descr="C:\Documents and Settings\Admin\Рабочий стол\призентация\72772.jpg"/>
          <p:cNvPicPr>
            <a:picLocks noChangeAspect="1" noChangeArrowheads="1"/>
          </p:cNvPicPr>
          <p:nvPr/>
        </p:nvPicPr>
        <p:blipFill>
          <a:blip r:embed="rId3" cstate="print"/>
          <a:srcRect r="-819" b="12019"/>
          <a:stretch>
            <a:fillRect/>
          </a:stretch>
        </p:blipFill>
        <p:spPr bwMode="auto">
          <a:xfrm>
            <a:off x="4786314" y="214290"/>
            <a:ext cx="3714776" cy="3143272"/>
          </a:xfrm>
          <a:prstGeom prst="rect">
            <a:avLst/>
          </a:prstGeom>
          <a:ln>
            <a:noFill/>
          </a:ln>
          <a:effectLst>
            <a:glow rad="139700">
              <a:schemeClr val="accent3">
                <a:satMod val="175000"/>
                <a:alpha val="40000"/>
              </a:schemeClr>
            </a:glow>
            <a:softEdge rad="112500"/>
          </a:effectLst>
        </p:spPr>
      </p:pic>
      <p:sp>
        <p:nvSpPr>
          <p:cNvPr id="6" name="Прямоугольник 5"/>
          <p:cNvSpPr/>
          <p:nvPr/>
        </p:nvSpPr>
        <p:spPr>
          <a:xfrm>
            <a:off x="642910" y="2599879"/>
            <a:ext cx="2684490" cy="584775"/>
          </a:xfrm>
          <a:prstGeom prst="rect">
            <a:avLst/>
          </a:prstGeom>
        </p:spPr>
        <p:txBody>
          <a:bodyPr wrap="square">
            <a:spAutoFit/>
          </a:bodyPr>
          <a:lstStyle/>
          <a:p>
            <a:r>
              <a:rPr lang="ru-RU" sz="3200" b="1" dirty="0" smtClean="0">
                <a:solidFill>
                  <a:srgbClr val="7030A0"/>
                </a:solidFill>
                <a:ea typeface="+mj-ea"/>
                <a:cs typeface="+mj-cs"/>
              </a:rPr>
              <a:t>(ДИСПЛЕЙ)</a:t>
            </a:r>
            <a:endParaRPr lang="ru-RU" b="1" dirty="0">
              <a:solidFill>
                <a:srgbClr val="7030A0"/>
              </a:solidFill>
            </a:endParaRPr>
          </a:p>
        </p:txBody>
      </p:sp>
      <p:sp>
        <p:nvSpPr>
          <p:cNvPr id="7" name="Прямоугольник 6"/>
          <p:cNvSpPr/>
          <p:nvPr/>
        </p:nvSpPr>
        <p:spPr>
          <a:xfrm>
            <a:off x="3000364" y="6000768"/>
            <a:ext cx="2786082" cy="584775"/>
          </a:xfrm>
          <a:prstGeom prst="rect">
            <a:avLst/>
          </a:prstGeom>
        </p:spPr>
        <p:txBody>
          <a:bodyPr wrap="square">
            <a:spAutoFit/>
          </a:bodyPr>
          <a:lstStyle/>
          <a:p>
            <a:pPr lvl="0"/>
            <a:r>
              <a:rPr lang="ru-RU" sz="3200" b="1" dirty="0" smtClean="0">
                <a:solidFill>
                  <a:srgbClr val="7030A0"/>
                </a:solidFill>
              </a:rPr>
              <a:t>(ДИСКОВОД)</a:t>
            </a:r>
            <a:endParaRPr lang="ru-RU" b="1" dirty="0">
              <a:solidFill>
                <a:srgbClr val="7030A0"/>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childTnLst>
                                </p:cTn>
                              </p:par>
                              <p:par>
                                <p:cTn id="9" presetID="23" presetClass="entr" presetSubtype="16" fill="hold" nodeType="withEffect">
                                  <p:stCondLst>
                                    <p:cond delay="0"/>
                                  </p:stCondLst>
                                  <p:childTnLst>
                                    <p:set>
                                      <p:cBhvr>
                                        <p:cTn id="10" dur="1" fill="hold">
                                          <p:stCondLst>
                                            <p:cond delay="0"/>
                                          </p:stCondLst>
                                        </p:cTn>
                                        <p:tgtEl>
                                          <p:spTgt spid="2050"/>
                                        </p:tgtEl>
                                        <p:attrNameLst>
                                          <p:attrName>style.visibility</p:attrName>
                                        </p:attrNameLst>
                                      </p:cBhvr>
                                      <p:to>
                                        <p:strVal val="visible"/>
                                      </p:to>
                                    </p:set>
                                    <p:anim calcmode="lin" valueType="num">
                                      <p:cBhvr>
                                        <p:cTn id="11" dur="500" fill="hold"/>
                                        <p:tgtEl>
                                          <p:spTgt spid="2050"/>
                                        </p:tgtEl>
                                        <p:attrNameLst>
                                          <p:attrName>ppt_w</p:attrName>
                                        </p:attrNameLst>
                                      </p:cBhvr>
                                      <p:tavLst>
                                        <p:tav tm="0">
                                          <p:val>
                                            <p:fltVal val="0"/>
                                          </p:val>
                                        </p:tav>
                                        <p:tav tm="100000">
                                          <p:val>
                                            <p:strVal val="#ppt_w"/>
                                          </p:val>
                                        </p:tav>
                                      </p:tavLst>
                                    </p:anim>
                                    <p:anim calcmode="lin" valueType="num">
                                      <p:cBhvr>
                                        <p:cTn id="12" dur="500" fill="hold"/>
                                        <p:tgtEl>
                                          <p:spTgt spid="2050"/>
                                        </p:tgtEl>
                                        <p:attrNameLst>
                                          <p:attrName>ppt_h</p:attrName>
                                        </p:attrNameLst>
                                      </p:cBhvr>
                                      <p:tavLst>
                                        <p:tav tm="0">
                                          <p:val>
                                            <p:fltVal val="0"/>
                                          </p:val>
                                        </p:tav>
                                        <p:tav tm="100000">
                                          <p:val>
                                            <p:strVal val="#ppt_h"/>
                                          </p:val>
                                        </p:tav>
                                      </p:tavLst>
                                    </p:anim>
                                  </p:childTnLst>
                                </p:cTn>
                              </p:par>
                            </p:childTnLst>
                          </p:cTn>
                        </p:par>
                      </p:childTnLst>
                    </p:cTn>
                  </p:par>
                  <p:par>
                    <p:cTn id="13" fill="hold">
                      <p:stCondLst>
                        <p:cond delay="indefinite"/>
                      </p:stCondLst>
                      <p:childTnLst>
                        <p:par>
                          <p:cTn id="14" fill="hold">
                            <p:stCondLst>
                              <p:cond delay="0"/>
                            </p:stCondLst>
                            <p:childTnLst>
                              <p:par>
                                <p:cTn id="15" presetID="27" presetClass="entr" presetSubtype="0" fill="hold" grpId="0" nodeType="clickEffect">
                                  <p:stCondLst>
                                    <p:cond delay="0"/>
                                  </p:stCondLst>
                                  <p:iterate type="lt">
                                    <p:tmPct val="50000"/>
                                  </p:iterate>
                                  <p:childTnLst>
                                    <p:set>
                                      <p:cBhvr>
                                        <p:cTn id="16" dur="1" fill="hold">
                                          <p:stCondLst>
                                            <p:cond delay="0"/>
                                          </p:stCondLst>
                                        </p:cTn>
                                        <p:tgtEl>
                                          <p:spTgt spid="3"/>
                                        </p:tgtEl>
                                        <p:attrNameLst>
                                          <p:attrName>style.visibility</p:attrName>
                                        </p:attrNameLst>
                                      </p:cBhvr>
                                      <p:to>
                                        <p:strVal val="visible"/>
                                      </p:to>
                                    </p:set>
                                    <p:anim calcmode="discrete" valueType="clr">
                                      <p:cBhvr override="childStyle">
                                        <p:cTn id="17" dur="80"/>
                                        <p:tgtEl>
                                          <p:spTgt spid="3"/>
                                        </p:tgtEl>
                                        <p:attrNameLst>
                                          <p:attrName>style.color</p:attrName>
                                        </p:attrNameLst>
                                      </p:cBhvr>
                                      <p:tavLst>
                                        <p:tav tm="0">
                                          <p:val>
                                            <p:clrVal>
                                              <a:schemeClr val="accent2"/>
                                            </p:clrVal>
                                          </p:val>
                                        </p:tav>
                                        <p:tav tm="50000">
                                          <p:val>
                                            <p:clrVal>
                                              <a:schemeClr val="hlink"/>
                                            </p:clrVal>
                                          </p:val>
                                        </p:tav>
                                      </p:tavLst>
                                    </p:anim>
                                    <p:anim calcmode="discrete" valueType="clr">
                                      <p:cBhvr>
                                        <p:cTn id="18" dur="80"/>
                                        <p:tgtEl>
                                          <p:spTgt spid="3"/>
                                        </p:tgtEl>
                                        <p:attrNameLst>
                                          <p:attrName>fillcolor</p:attrName>
                                        </p:attrNameLst>
                                      </p:cBhvr>
                                      <p:tavLst>
                                        <p:tav tm="0">
                                          <p:val>
                                            <p:clrVal>
                                              <a:schemeClr val="accent2"/>
                                            </p:clrVal>
                                          </p:val>
                                        </p:tav>
                                        <p:tav tm="50000">
                                          <p:val>
                                            <p:clrVal>
                                              <a:schemeClr val="hlink"/>
                                            </p:clrVal>
                                          </p:val>
                                        </p:tav>
                                      </p:tavLst>
                                    </p:anim>
                                    <p:set>
                                      <p:cBhvr>
                                        <p:cTn id="19" dur="80"/>
                                        <p:tgtEl>
                                          <p:spTgt spid="3"/>
                                        </p:tgtEl>
                                        <p:attrNameLst>
                                          <p:attrName>fill.type</p:attrName>
                                        </p:attrNameLst>
                                      </p:cBhvr>
                                      <p:to>
                                        <p:strVal val="solid"/>
                                      </p:to>
                                    </p:set>
                                  </p:childTnLst>
                                </p:cTn>
                              </p:par>
                            </p:childTnLst>
                          </p:cTn>
                        </p:par>
                      </p:childTnLst>
                    </p:cTn>
                  </p:par>
                  <p:par>
                    <p:cTn id="20" fill="hold">
                      <p:stCondLst>
                        <p:cond delay="indefinite"/>
                      </p:stCondLst>
                      <p:childTnLst>
                        <p:par>
                          <p:cTn id="21" fill="hold">
                            <p:stCondLst>
                              <p:cond delay="0"/>
                            </p:stCondLst>
                            <p:childTnLst>
                              <p:par>
                                <p:cTn id="22" presetID="23" presetClass="entr" presetSubtype="16" fill="hold" grpId="0" nodeType="click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p:cTn id="24" dur="500" fill="hold"/>
                                        <p:tgtEl>
                                          <p:spTgt spid="7"/>
                                        </p:tgtEl>
                                        <p:attrNameLst>
                                          <p:attrName>ppt_w</p:attrName>
                                        </p:attrNameLst>
                                      </p:cBhvr>
                                      <p:tavLst>
                                        <p:tav tm="0">
                                          <p:val>
                                            <p:fltVal val="0"/>
                                          </p:val>
                                        </p:tav>
                                        <p:tav tm="100000">
                                          <p:val>
                                            <p:strVal val="#ppt_w"/>
                                          </p:val>
                                        </p:tav>
                                      </p:tavLst>
                                    </p:anim>
                                    <p:anim calcmode="lin" valueType="num">
                                      <p:cBhvr>
                                        <p:cTn id="25" dur="500" fill="hold"/>
                                        <p:tgtEl>
                                          <p:spTgt spid="7"/>
                                        </p:tgtEl>
                                        <p:attrNameLst>
                                          <p:attrName>ppt_h</p:attrName>
                                        </p:attrNameLst>
                                      </p:cBhvr>
                                      <p:tavLst>
                                        <p:tav tm="0">
                                          <p:val>
                                            <p:fltVal val="0"/>
                                          </p:val>
                                        </p:tav>
                                        <p:tav tm="100000">
                                          <p:val>
                                            <p:strVal val="#ppt_h"/>
                                          </p:val>
                                        </p:tav>
                                      </p:tavLst>
                                    </p:anim>
                                  </p:childTnLst>
                                </p:cTn>
                              </p:par>
                              <p:par>
                                <p:cTn id="26" presetID="23" presetClass="entr" presetSubtype="16" fill="hold" nodeType="withEffect">
                                  <p:stCondLst>
                                    <p:cond delay="0"/>
                                  </p:stCondLst>
                                  <p:childTnLst>
                                    <p:set>
                                      <p:cBhvr>
                                        <p:cTn id="27" dur="1" fill="hold">
                                          <p:stCondLst>
                                            <p:cond delay="0"/>
                                          </p:stCondLst>
                                        </p:cTn>
                                        <p:tgtEl>
                                          <p:spTgt spid="3074"/>
                                        </p:tgtEl>
                                        <p:attrNameLst>
                                          <p:attrName>style.visibility</p:attrName>
                                        </p:attrNameLst>
                                      </p:cBhvr>
                                      <p:to>
                                        <p:strVal val="visible"/>
                                      </p:to>
                                    </p:set>
                                    <p:anim calcmode="lin" valueType="num">
                                      <p:cBhvr>
                                        <p:cTn id="28" dur="500" fill="hold"/>
                                        <p:tgtEl>
                                          <p:spTgt spid="3074"/>
                                        </p:tgtEl>
                                        <p:attrNameLst>
                                          <p:attrName>ppt_w</p:attrName>
                                        </p:attrNameLst>
                                      </p:cBhvr>
                                      <p:tavLst>
                                        <p:tav tm="0">
                                          <p:val>
                                            <p:fltVal val="0"/>
                                          </p:val>
                                        </p:tav>
                                        <p:tav tm="100000">
                                          <p:val>
                                            <p:strVal val="#ppt_w"/>
                                          </p:val>
                                        </p:tav>
                                      </p:tavLst>
                                    </p:anim>
                                    <p:anim calcmode="lin" valueType="num">
                                      <p:cBhvr>
                                        <p:cTn id="29" dur="500" fill="hold"/>
                                        <p:tgtEl>
                                          <p:spTgt spid="307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714744" y="428604"/>
            <a:ext cx="4643470" cy="1428760"/>
          </a:xfrm>
        </p:spPr>
        <p:txBody>
          <a:bodyPr>
            <a:normAutofit/>
          </a:bodyPr>
          <a:lstStyle/>
          <a:p>
            <a:r>
              <a:rPr lang="ru-RU" sz="3200" dirty="0" smtClean="0"/>
              <a:t>Лицо, которое пользуется ЭВМ.</a:t>
            </a:r>
            <a:endParaRPr lang="ru-RU" sz="3200" dirty="0"/>
          </a:p>
        </p:txBody>
      </p:sp>
      <p:sp>
        <p:nvSpPr>
          <p:cNvPr id="3" name="Прямоугольник 2"/>
          <p:cNvSpPr/>
          <p:nvPr/>
        </p:nvSpPr>
        <p:spPr>
          <a:xfrm>
            <a:off x="428596" y="3786190"/>
            <a:ext cx="5735663" cy="2062103"/>
          </a:xfrm>
          <a:prstGeom prst="rect">
            <a:avLst/>
          </a:prstGeom>
        </p:spPr>
        <p:txBody>
          <a:bodyPr wrap="square">
            <a:spAutoFit/>
          </a:bodyPr>
          <a:lstStyle/>
          <a:p>
            <a:r>
              <a:rPr lang="ru-RU" sz="3200" dirty="0" smtClean="0">
                <a:solidFill>
                  <a:prstClr val="white"/>
                </a:solidFill>
                <a:ea typeface="+mj-ea"/>
                <a:cs typeface="+mj-cs"/>
              </a:rPr>
              <a:t>Центральный «мозг» компьютера, предназначенный для переработки информации. </a:t>
            </a:r>
            <a:endParaRPr lang="ru-RU" dirty="0"/>
          </a:p>
        </p:txBody>
      </p:sp>
      <p:pic>
        <p:nvPicPr>
          <p:cNvPr id="5123" name="Picture 3" descr="C:\Documents and Settings\Admin\Рабочий стол\extreme_qx6800.jpg"/>
          <p:cNvPicPr>
            <a:picLocks noChangeAspect="1" noChangeArrowheads="1"/>
          </p:cNvPicPr>
          <p:nvPr/>
        </p:nvPicPr>
        <p:blipFill>
          <a:blip r:embed="rId2" cstate="print"/>
          <a:srcRect/>
          <a:stretch>
            <a:fillRect/>
          </a:stretch>
        </p:blipFill>
        <p:spPr bwMode="auto">
          <a:xfrm rot="623392">
            <a:off x="5975032" y="3558659"/>
            <a:ext cx="2440455" cy="2313265"/>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pic>
        <p:nvPicPr>
          <p:cNvPr id="5124" name="Picture 4" descr="C:\Documents and Settings\Admin\Рабочий стол\happycomputerman.gif"/>
          <p:cNvPicPr>
            <a:picLocks noChangeAspect="1" noChangeArrowheads="1"/>
          </p:cNvPicPr>
          <p:nvPr/>
        </p:nvPicPr>
        <p:blipFill>
          <a:blip r:embed="rId3" cstate="print"/>
          <a:srcRect/>
          <a:stretch>
            <a:fillRect/>
          </a:stretch>
        </p:blipFill>
        <p:spPr bwMode="auto">
          <a:xfrm>
            <a:off x="214282" y="214290"/>
            <a:ext cx="3211499" cy="3299485"/>
          </a:xfrm>
          <a:prstGeom prst="rect">
            <a:avLst/>
          </a:prstGeom>
          <a:noFill/>
        </p:spPr>
      </p:pic>
      <p:sp>
        <p:nvSpPr>
          <p:cNvPr id="6" name="Прямоугольник 5"/>
          <p:cNvSpPr/>
          <p:nvPr/>
        </p:nvSpPr>
        <p:spPr>
          <a:xfrm>
            <a:off x="4429124" y="2000240"/>
            <a:ext cx="4000528" cy="584775"/>
          </a:xfrm>
          <a:prstGeom prst="rect">
            <a:avLst/>
          </a:prstGeom>
        </p:spPr>
        <p:txBody>
          <a:bodyPr wrap="square">
            <a:spAutoFit/>
          </a:bodyPr>
          <a:lstStyle/>
          <a:p>
            <a:pPr lvl="0">
              <a:spcBef>
                <a:spcPct val="0"/>
              </a:spcBef>
            </a:pPr>
            <a:r>
              <a:rPr lang="ru-RU" sz="3200" b="1" dirty="0" smtClean="0">
                <a:solidFill>
                  <a:srgbClr val="7030A0"/>
                </a:solidFill>
                <a:ea typeface="+mj-ea"/>
                <a:cs typeface="+mj-cs"/>
              </a:rPr>
              <a:t>(ПОЛЬЗОВАТЕЛЬ)</a:t>
            </a:r>
            <a:endParaRPr lang="ru-RU" sz="3200" b="1" dirty="0">
              <a:solidFill>
                <a:srgbClr val="7030A0"/>
              </a:solidFill>
              <a:ea typeface="+mj-ea"/>
              <a:cs typeface="+mj-cs"/>
            </a:endParaRPr>
          </a:p>
        </p:txBody>
      </p:sp>
      <p:sp>
        <p:nvSpPr>
          <p:cNvPr id="7" name="Прямоугольник 6"/>
          <p:cNvSpPr/>
          <p:nvPr/>
        </p:nvSpPr>
        <p:spPr>
          <a:xfrm>
            <a:off x="3357554" y="5929330"/>
            <a:ext cx="3071834" cy="584775"/>
          </a:xfrm>
          <a:prstGeom prst="rect">
            <a:avLst/>
          </a:prstGeom>
        </p:spPr>
        <p:txBody>
          <a:bodyPr wrap="square">
            <a:spAutoFit/>
          </a:bodyPr>
          <a:lstStyle/>
          <a:p>
            <a:r>
              <a:rPr lang="ru-RU" sz="3200" b="1" dirty="0" smtClean="0">
                <a:solidFill>
                  <a:srgbClr val="7030A0"/>
                </a:solidFill>
              </a:rPr>
              <a:t>(ПРОЦЕССОР)</a:t>
            </a:r>
            <a:endParaRPr lang="ru-RU" b="1" dirty="0">
              <a:solidFill>
                <a:srgbClr val="7030A0"/>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childTnLst>
                                </p:cTn>
                              </p:par>
                              <p:par>
                                <p:cTn id="9" presetID="23" presetClass="entr" presetSubtype="16" fill="hold" nodeType="withEffect">
                                  <p:stCondLst>
                                    <p:cond delay="0"/>
                                  </p:stCondLst>
                                  <p:childTnLst>
                                    <p:set>
                                      <p:cBhvr>
                                        <p:cTn id="10" dur="1" fill="hold">
                                          <p:stCondLst>
                                            <p:cond delay="0"/>
                                          </p:stCondLst>
                                        </p:cTn>
                                        <p:tgtEl>
                                          <p:spTgt spid="5124"/>
                                        </p:tgtEl>
                                        <p:attrNameLst>
                                          <p:attrName>style.visibility</p:attrName>
                                        </p:attrNameLst>
                                      </p:cBhvr>
                                      <p:to>
                                        <p:strVal val="visible"/>
                                      </p:to>
                                    </p:set>
                                    <p:anim calcmode="lin" valueType="num">
                                      <p:cBhvr>
                                        <p:cTn id="11" dur="500" fill="hold"/>
                                        <p:tgtEl>
                                          <p:spTgt spid="5124"/>
                                        </p:tgtEl>
                                        <p:attrNameLst>
                                          <p:attrName>ppt_w</p:attrName>
                                        </p:attrNameLst>
                                      </p:cBhvr>
                                      <p:tavLst>
                                        <p:tav tm="0">
                                          <p:val>
                                            <p:fltVal val="0"/>
                                          </p:val>
                                        </p:tav>
                                        <p:tav tm="100000">
                                          <p:val>
                                            <p:strVal val="#ppt_w"/>
                                          </p:val>
                                        </p:tav>
                                      </p:tavLst>
                                    </p:anim>
                                    <p:anim calcmode="lin" valueType="num">
                                      <p:cBhvr>
                                        <p:cTn id="12" dur="500" fill="hold"/>
                                        <p:tgtEl>
                                          <p:spTgt spid="5124"/>
                                        </p:tgtEl>
                                        <p:attrNameLst>
                                          <p:attrName>ppt_h</p:attrName>
                                        </p:attrNameLst>
                                      </p:cBhvr>
                                      <p:tavLst>
                                        <p:tav tm="0">
                                          <p:val>
                                            <p:fltVal val="0"/>
                                          </p:val>
                                        </p:tav>
                                        <p:tav tm="100000">
                                          <p:val>
                                            <p:strVal val="#ppt_h"/>
                                          </p:val>
                                        </p:tav>
                                      </p:tavLst>
                                    </p:anim>
                                  </p:childTnLst>
                                </p:cTn>
                              </p:par>
                            </p:childTnLst>
                          </p:cTn>
                        </p:par>
                      </p:childTnLst>
                    </p:cTn>
                  </p:par>
                  <p:par>
                    <p:cTn id="13" fill="hold">
                      <p:stCondLst>
                        <p:cond delay="indefinite"/>
                      </p:stCondLst>
                      <p:childTnLst>
                        <p:par>
                          <p:cTn id="14" fill="hold">
                            <p:stCondLst>
                              <p:cond delay="0"/>
                            </p:stCondLst>
                            <p:childTnLst>
                              <p:par>
                                <p:cTn id="15" presetID="27" presetClass="entr" presetSubtype="0" fill="hold" grpId="0" nodeType="clickEffect">
                                  <p:stCondLst>
                                    <p:cond delay="0"/>
                                  </p:stCondLst>
                                  <p:iterate type="lt">
                                    <p:tmPct val="50000"/>
                                  </p:iterate>
                                  <p:childTnLst>
                                    <p:set>
                                      <p:cBhvr>
                                        <p:cTn id="16" dur="1" fill="hold">
                                          <p:stCondLst>
                                            <p:cond delay="0"/>
                                          </p:stCondLst>
                                        </p:cTn>
                                        <p:tgtEl>
                                          <p:spTgt spid="3"/>
                                        </p:tgtEl>
                                        <p:attrNameLst>
                                          <p:attrName>style.visibility</p:attrName>
                                        </p:attrNameLst>
                                      </p:cBhvr>
                                      <p:to>
                                        <p:strVal val="visible"/>
                                      </p:to>
                                    </p:set>
                                    <p:anim calcmode="discrete" valueType="clr">
                                      <p:cBhvr override="childStyle">
                                        <p:cTn id="17" dur="80"/>
                                        <p:tgtEl>
                                          <p:spTgt spid="3"/>
                                        </p:tgtEl>
                                        <p:attrNameLst>
                                          <p:attrName>style.color</p:attrName>
                                        </p:attrNameLst>
                                      </p:cBhvr>
                                      <p:tavLst>
                                        <p:tav tm="0">
                                          <p:val>
                                            <p:clrVal>
                                              <a:schemeClr val="accent2"/>
                                            </p:clrVal>
                                          </p:val>
                                        </p:tav>
                                        <p:tav tm="50000">
                                          <p:val>
                                            <p:clrVal>
                                              <a:schemeClr val="hlink"/>
                                            </p:clrVal>
                                          </p:val>
                                        </p:tav>
                                      </p:tavLst>
                                    </p:anim>
                                    <p:anim calcmode="discrete" valueType="clr">
                                      <p:cBhvr>
                                        <p:cTn id="18" dur="80"/>
                                        <p:tgtEl>
                                          <p:spTgt spid="3"/>
                                        </p:tgtEl>
                                        <p:attrNameLst>
                                          <p:attrName>fillcolor</p:attrName>
                                        </p:attrNameLst>
                                      </p:cBhvr>
                                      <p:tavLst>
                                        <p:tav tm="0">
                                          <p:val>
                                            <p:clrVal>
                                              <a:schemeClr val="accent2"/>
                                            </p:clrVal>
                                          </p:val>
                                        </p:tav>
                                        <p:tav tm="50000">
                                          <p:val>
                                            <p:clrVal>
                                              <a:schemeClr val="hlink"/>
                                            </p:clrVal>
                                          </p:val>
                                        </p:tav>
                                      </p:tavLst>
                                    </p:anim>
                                    <p:set>
                                      <p:cBhvr>
                                        <p:cTn id="19" dur="80"/>
                                        <p:tgtEl>
                                          <p:spTgt spid="3"/>
                                        </p:tgtEl>
                                        <p:attrNameLst>
                                          <p:attrName>fill.type</p:attrName>
                                        </p:attrNameLst>
                                      </p:cBhvr>
                                      <p:to>
                                        <p:strVal val="solid"/>
                                      </p:to>
                                    </p:set>
                                  </p:childTnLst>
                                </p:cTn>
                              </p:par>
                            </p:childTnLst>
                          </p:cTn>
                        </p:par>
                      </p:childTnLst>
                    </p:cTn>
                  </p:par>
                  <p:par>
                    <p:cTn id="20" fill="hold">
                      <p:stCondLst>
                        <p:cond delay="indefinite"/>
                      </p:stCondLst>
                      <p:childTnLst>
                        <p:par>
                          <p:cTn id="21" fill="hold">
                            <p:stCondLst>
                              <p:cond delay="0"/>
                            </p:stCondLst>
                            <p:childTnLst>
                              <p:par>
                                <p:cTn id="22" presetID="23" presetClass="entr" presetSubtype="16" fill="hold" nodeType="clickEffect">
                                  <p:stCondLst>
                                    <p:cond delay="0"/>
                                  </p:stCondLst>
                                  <p:childTnLst>
                                    <p:set>
                                      <p:cBhvr>
                                        <p:cTn id="23" dur="1" fill="hold">
                                          <p:stCondLst>
                                            <p:cond delay="0"/>
                                          </p:stCondLst>
                                        </p:cTn>
                                        <p:tgtEl>
                                          <p:spTgt spid="7">
                                            <p:txEl>
                                              <p:pRg st="0" end="0"/>
                                            </p:txEl>
                                          </p:spTgt>
                                        </p:tgtEl>
                                        <p:attrNameLst>
                                          <p:attrName>style.visibility</p:attrName>
                                        </p:attrNameLst>
                                      </p:cBhvr>
                                      <p:to>
                                        <p:strVal val="visible"/>
                                      </p:to>
                                    </p:set>
                                    <p:anim calcmode="lin" valueType="num">
                                      <p:cBhvr>
                                        <p:cTn id="24" dur="500" fill="hold"/>
                                        <p:tgtEl>
                                          <p:spTgt spid="7">
                                            <p:txEl>
                                              <p:pRg st="0" end="0"/>
                                            </p:txEl>
                                          </p:spTgt>
                                        </p:tgtEl>
                                        <p:attrNameLst>
                                          <p:attrName>ppt_w</p:attrName>
                                        </p:attrNameLst>
                                      </p:cBhvr>
                                      <p:tavLst>
                                        <p:tav tm="0">
                                          <p:val>
                                            <p:fltVal val="0"/>
                                          </p:val>
                                        </p:tav>
                                        <p:tav tm="100000">
                                          <p:val>
                                            <p:strVal val="#ppt_w"/>
                                          </p:val>
                                        </p:tav>
                                      </p:tavLst>
                                    </p:anim>
                                    <p:anim calcmode="lin" valueType="num">
                                      <p:cBhvr>
                                        <p:cTn id="25" dur="500" fill="hold"/>
                                        <p:tgtEl>
                                          <p:spTgt spid="7">
                                            <p:txEl>
                                              <p:pRg st="0" end="0"/>
                                            </p:txEl>
                                          </p:spTgt>
                                        </p:tgtEl>
                                        <p:attrNameLst>
                                          <p:attrName>ppt_h</p:attrName>
                                        </p:attrNameLst>
                                      </p:cBhvr>
                                      <p:tavLst>
                                        <p:tav tm="0">
                                          <p:val>
                                            <p:fltVal val="0"/>
                                          </p:val>
                                        </p:tav>
                                        <p:tav tm="100000">
                                          <p:val>
                                            <p:strVal val="#ppt_h"/>
                                          </p:val>
                                        </p:tav>
                                      </p:tavLst>
                                    </p:anim>
                                  </p:childTnLst>
                                </p:cTn>
                              </p:par>
                              <p:par>
                                <p:cTn id="26" presetID="23" presetClass="entr" presetSubtype="16" fill="hold" nodeType="withEffect">
                                  <p:stCondLst>
                                    <p:cond delay="0"/>
                                  </p:stCondLst>
                                  <p:childTnLst>
                                    <p:set>
                                      <p:cBhvr>
                                        <p:cTn id="27" dur="1" fill="hold">
                                          <p:stCondLst>
                                            <p:cond delay="0"/>
                                          </p:stCondLst>
                                        </p:cTn>
                                        <p:tgtEl>
                                          <p:spTgt spid="5123"/>
                                        </p:tgtEl>
                                        <p:attrNameLst>
                                          <p:attrName>style.visibility</p:attrName>
                                        </p:attrNameLst>
                                      </p:cBhvr>
                                      <p:to>
                                        <p:strVal val="visible"/>
                                      </p:to>
                                    </p:set>
                                    <p:anim calcmode="lin" valueType="num">
                                      <p:cBhvr>
                                        <p:cTn id="28" dur="500" fill="hold"/>
                                        <p:tgtEl>
                                          <p:spTgt spid="5123"/>
                                        </p:tgtEl>
                                        <p:attrNameLst>
                                          <p:attrName>ppt_w</p:attrName>
                                        </p:attrNameLst>
                                      </p:cBhvr>
                                      <p:tavLst>
                                        <p:tav tm="0">
                                          <p:val>
                                            <p:fltVal val="0"/>
                                          </p:val>
                                        </p:tav>
                                        <p:tav tm="100000">
                                          <p:val>
                                            <p:strVal val="#ppt_w"/>
                                          </p:val>
                                        </p:tav>
                                      </p:tavLst>
                                    </p:anim>
                                    <p:anim calcmode="lin" valueType="num">
                                      <p:cBhvr>
                                        <p:cTn id="29" dur="500" fill="hold"/>
                                        <p:tgtEl>
                                          <p:spTgt spid="512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2844" y="214290"/>
            <a:ext cx="5257808" cy="2940048"/>
          </a:xfrm>
        </p:spPr>
        <p:txBody>
          <a:bodyPr>
            <a:normAutofit/>
          </a:bodyPr>
          <a:lstStyle/>
          <a:p>
            <a:r>
              <a:rPr lang="ru-RU" sz="2800" dirty="0" smtClean="0"/>
              <a:t>Жесткий диск, предназначенный для постоянного хранения информации, используемый при работе с компьютером. </a:t>
            </a:r>
            <a:endParaRPr lang="ru-RU" sz="2800" dirty="0"/>
          </a:p>
        </p:txBody>
      </p:sp>
      <p:sp>
        <p:nvSpPr>
          <p:cNvPr id="3" name="Прямоугольник 2"/>
          <p:cNvSpPr/>
          <p:nvPr/>
        </p:nvSpPr>
        <p:spPr>
          <a:xfrm>
            <a:off x="4071934" y="3500438"/>
            <a:ext cx="5214973" cy="1815882"/>
          </a:xfrm>
          <a:prstGeom prst="rect">
            <a:avLst/>
          </a:prstGeom>
        </p:spPr>
        <p:txBody>
          <a:bodyPr wrap="square">
            <a:spAutoFit/>
          </a:bodyPr>
          <a:lstStyle/>
          <a:p>
            <a:r>
              <a:rPr lang="ru-RU" sz="2800" dirty="0" smtClean="0">
                <a:solidFill>
                  <a:prstClr val="white"/>
                </a:solidFill>
                <a:ea typeface="+mj-ea"/>
                <a:cs typeface="+mj-cs"/>
              </a:rPr>
              <a:t>Устройство для обмена информацией с другими компьютерами через телефонную сеть. </a:t>
            </a:r>
            <a:endParaRPr lang="ru-RU" sz="2800" dirty="0"/>
          </a:p>
        </p:txBody>
      </p:sp>
      <p:pic>
        <p:nvPicPr>
          <p:cNvPr id="5123" name="Picture 3" descr="C:\Documents and Settings\Admin\Рабочий стол\призентация\172676.jpg"/>
          <p:cNvPicPr>
            <a:picLocks noChangeAspect="1" noChangeArrowheads="1"/>
          </p:cNvPicPr>
          <p:nvPr/>
        </p:nvPicPr>
        <p:blipFill>
          <a:blip r:embed="rId2" cstate="print"/>
          <a:srcRect/>
          <a:stretch>
            <a:fillRect/>
          </a:stretch>
        </p:blipFill>
        <p:spPr bwMode="auto">
          <a:xfrm>
            <a:off x="142844" y="3429001"/>
            <a:ext cx="3930210" cy="2786082"/>
          </a:xfrm>
          <a:prstGeom prst="rect">
            <a:avLst/>
          </a:prstGeom>
          <a:ln>
            <a:noFill/>
          </a:ln>
          <a:effectLst>
            <a:softEdge rad="112500"/>
          </a:effectLst>
        </p:spPr>
      </p:pic>
      <p:pic>
        <p:nvPicPr>
          <p:cNvPr id="5125" name="Picture 5" descr="C:\Documents and Settings\Admin\Рабочий стол\призентация\bookide0.gif"/>
          <p:cNvPicPr>
            <a:picLocks noChangeAspect="1" noChangeArrowheads="1"/>
          </p:cNvPicPr>
          <p:nvPr/>
        </p:nvPicPr>
        <p:blipFill>
          <a:blip r:embed="rId3" cstate="print"/>
          <a:srcRect/>
          <a:stretch>
            <a:fillRect/>
          </a:stretch>
        </p:blipFill>
        <p:spPr bwMode="auto">
          <a:xfrm>
            <a:off x="5000625" y="0"/>
            <a:ext cx="4143375" cy="3200400"/>
          </a:xfrm>
          <a:prstGeom prst="rect">
            <a:avLst/>
          </a:prstGeom>
          <a:ln>
            <a:noFill/>
          </a:ln>
          <a:effectLst>
            <a:softEdge rad="112500"/>
          </a:effectLst>
        </p:spPr>
      </p:pic>
      <p:sp>
        <p:nvSpPr>
          <p:cNvPr id="6" name="Прямоугольник 5"/>
          <p:cNvSpPr/>
          <p:nvPr/>
        </p:nvSpPr>
        <p:spPr>
          <a:xfrm>
            <a:off x="3571868" y="2786058"/>
            <a:ext cx="2794355" cy="584775"/>
          </a:xfrm>
          <a:prstGeom prst="rect">
            <a:avLst/>
          </a:prstGeom>
        </p:spPr>
        <p:txBody>
          <a:bodyPr wrap="none">
            <a:spAutoFit/>
          </a:bodyPr>
          <a:lstStyle/>
          <a:p>
            <a:r>
              <a:rPr lang="ru-RU" sz="3200" b="1" dirty="0" smtClean="0">
                <a:solidFill>
                  <a:srgbClr val="7030A0"/>
                </a:solidFill>
              </a:rPr>
              <a:t>(ВИНЧЕСТЕР)</a:t>
            </a:r>
            <a:endParaRPr lang="ru-RU" sz="3200" b="1" dirty="0">
              <a:solidFill>
                <a:srgbClr val="7030A0"/>
              </a:solidFill>
            </a:endParaRPr>
          </a:p>
        </p:txBody>
      </p:sp>
      <p:sp>
        <p:nvSpPr>
          <p:cNvPr id="7" name="Прямоугольник 6"/>
          <p:cNvSpPr/>
          <p:nvPr/>
        </p:nvSpPr>
        <p:spPr>
          <a:xfrm>
            <a:off x="4357686" y="5572140"/>
            <a:ext cx="2018501" cy="584775"/>
          </a:xfrm>
          <a:prstGeom prst="rect">
            <a:avLst/>
          </a:prstGeom>
        </p:spPr>
        <p:txBody>
          <a:bodyPr wrap="none">
            <a:spAutoFit/>
          </a:bodyPr>
          <a:lstStyle/>
          <a:p>
            <a:r>
              <a:rPr lang="ru-RU" sz="3200" b="1" dirty="0" smtClean="0">
                <a:solidFill>
                  <a:srgbClr val="7030A0"/>
                </a:solidFill>
              </a:rPr>
              <a:t>(МОДЕМ)</a:t>
            </a:r>
            <a:r>
              <a:rPr lang="ru-RU" b="1" dirty="0" smtClean="0">
                <a:solidFill>
                  <a:srgbClr val="7030A0"/>
                </a:solidFill>
              </a:rPr>
              <a:t> </a:t>
            </a:r>
            <a:endParaRPr lang="ru-RU" b="1" dirty="0">
              <a:solidFill>
                <a:srgbClr val="7030A0"/>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childTnLst>
                                </p:cTn>
                              </p:par>
                              <p:par>
                                <p:cTn id="9" presetID="23" presetClass="entr" presetSubtype="16" fill="hold" nodeType="withEffect">
                                  <p:stCondLst>
                                    <p:cond delay="0"/>
                                  </p:stCondLst>
                                  <p:childTnLst>
                                    <p:set>
                                      <p:cBhvr>
                                        <p:cTn id="10" dur="1" fill="hold">
                                          <p:stCondLst>
                                            <p:cond delay="0"/>
                                          </p:stCondLst>
                                        </p:cTn>
                                        <p:tgtEl>
                                          <p:spTgt spid="5125"/>
                                        </p:tgtEl>
                                        <p:attrNameLst>
                                          <p:attrName>style.visibility</p:attrName>
                                        </p:attrNameLst>
                                      </p:cBhvr>
                                      <p:to>
                                        <p:strVal val="visible"/>
                                      </p:to>
                                    </p:set>
                                    <p:anim calcmode="lin" valueType="num">
                                      <p:cBhvr>
                                        <p:cTn id="11" dur="500" fill="hold"/>
                                        <p:tgtEl>
                                          <p:spTgt spid="5125"/>
                                        </p:tgtEl>
                                        <p:attrNameLst>
                                          <p:attrName>ppt_w</p:attrName>
                                        </p:attrNameLst>
                                      </p:cBhvr>
                                      <p:tavLst>
                                        <p:tav tm="0">
                                          <p:val>
                                            <p:fltVal val="0"/>
                                          </p:val>
                                        </p:tav>
                                        <p:tav tm="100000">
                                          <p:val>
                                            <p:strVal val="#ppt_w"/>
                                          </p:val>
                                        </p:tav>
                                      </p:tavLst>
                                    </p:anim>
                                    <p:anim calcmode="lin" valueType="num">
                                      <p:cBhvr>
                                        <p:cTn id="12" dur="500" fill="hold"/>
                                        <p:tgtEl>
                                          <p:spTgt spid="5125"/>
                                        </p:tgtEl>
                                        <p:attrNameLst>
                                          <p:attrName>ppt_h</p:attrName>
                                        </p:attrNameLst>
                                      </p:cBhvr>
                                      <p:tavLst>
                                        <p:tav tm="0">
                                          <p:val>
                                            <p:fltVal val="0"/>
                                          </p:val>
                                        </p:tav>
                                        <p:tav tm="100000">
                                          <p:val>
                                            <p:strVal val="#ppt_h"/>
                                          </p:val>
                                        </p:tav>
                                      </p:tavLst>
                                    </p:anim>
                                  </p:childTnLst>
                                </p:cTn>
                              </p:par>
                            </p:childTnLst>
                          </p:cTn>
                        </p:par>
                      </p:childTnLst>
                    </p:cTn>
                  </p:par>
                  <p:par>
                    <p:cTn id="13" fill="hold">
                      <p:stCondLst>
                        <p:cond delay="indefinite"/>
                      </p:stCondLst>
                      <p:childTnLst>
                        <p:par>
                          <p:cTn id="14" fill="hold">
                            <p:stCondLst>
                              <p:cond delay="0"/>
                            </p:stCondLst>
                            <p:childTnLst>
                              <p:par>
                                <p:cTn id="15" presetID="27" presetClass="entr" presetSubtype="0" fill="hold" grpId="0" nodeType="clickEffect">
                                  <p:stCondLst>
                                    <p:cond delay="0"/>
                                  </p:stCondLst>
                                  <p:iterate type="lt">
                                    <p:tmPct val="50000"/>
                                  </p:iterate>
                                  <p:childTnLst>
                                    <p:set>
                                      <p:cBhvr>
                                        <p:cTn id="16" dur="1" fill="hold">
                                          <p:stCondLst>
                                            <p:cond delay="0"/>
                                          </p:stCondLst>
                                        </p:cTn>
                                        <p:tgtEl>
                                          <p:spTgt spid="3"/>
                                        </p:tgtEl>
                                        <p:attrNameLst>
                                          <p:attrName>style.visibility</p:attrName>
                                        </p:attrNameLst>
                                      </p:cBhvr>
                                      <p:to>
                                        <p:strVal val="visible"/>
                                      </p:to>
                                    </p:set>
                                    <p:anim calcmode="discrete" valueType="clr">
                                      <p:cBhvr override="childStyle">
                                        <p:cTn id="17" dur="80"/>
                                        <p:tgtEl>
                                          <p:spTgt spid="3"/>
                                        </p:tgtEl>
                                        <p:attrNameLst>
                                          <p:attrName>style.color</p:attrName>
                                        </p:attrNameLst>
                                      </p:cBhvr>
                                      <p:tavLst>
                                        <p:tav tm="0">
                                          <p:val>
                                            <p:clrVal>
                                              <a:schemeClr val="accent2"/>
                                            </p:clrVal>
                                          </p:val>
                                        </p:tav>
                                        <p:tav tm="50000">
                                          <p:val>
                                            <p:clrVal>
                                              <a:schemeClr val="hlink"/>
                                            </p:clrVal>
                                          </p:val>
                                        </p:tav>
                                      </p:tavLst>
                                    </p:anim>
                                    <p:anim calcmode="discrete" valueType="clr">
                                      <p:cBhvr>
                                        <p:cTn id="18" dur="80"/>
                                        <p:tgtEl>
                                          <p:spTgt spid="3"/>
                                        </p:tgtEl>
                                        <p:attrNameLst>
                                          <p:attrName>fillcolor</p:attrName>
                                        </p:attrNameLst>
                                      </p:cBhvr>
                                      <p:tavLst>
                                        <p:tav tm="0">
                                          <p:val>
                                            <p:clrVal>
                                              <a:schemeClr val="accent2"/>
                                            </p:clrVal>
                                          </p:val>
                                        </p:tav>
                                        <p:tav tm="50000">
                                          <p:val>
                                            <p:clrVal>
                                              <a:schemeClr val="hlink"/>
                                            </p:clrVal>
                                          </p:val>
                                        </p:tav>
                                      </p:tavLst>
                                    </p:anim>
                                    <p:set>
                                      <p:cBhvr>
                                        <p:cTn id="19" dur="80"/>
                                        <p:tgtEl>
                                          <p:spTgt spid="3"/>
                                        </p:tgtEl>
                                        <p:attrNameLst>
                                          <p:attrName>fill.type</p:attrName>
                                        </p:attrNameLst>
                                      </p:cBhvr>
                                      <p:to>
                                        <p:strVal val="solid"/>
                                      </p:to>
                                    </p:set>
                                  </p:childTnLst>
                                </p:cTn>
                              </p:par>
                            </p:childTnLst>
                          </p:cTn>
                        </p:par>
                      </p:childTnLst>
                    </p:cTn>
                  </p:par>
                  <p:par>
                    <p:cTn id="20" fill="hold">
                      <p:stCondLst>
                        <p:cond delay="indefinite"/>
                      </p:stCondLst>
                      <p:childTnLst>
                        <p:par>
                          <p:cTn id="21" fill="hold">
                            <p:stCondLst>
                              <p:cond delay="0"/>
                            </p:stCondLst>
                            <p:childTnLst>
                              <p:par>
                                <p:cTn id="22" presetID="23" presetClass="entr" presetSubtype="16" fill="hold" grpId="0" nodeType="click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p:cTn id="24" dur="500" fill="hold"/>
                                        <p:tgtEl>
                                          <p:spTgt spid="7"/>
                                        </p:tgtEl>
                                        <p:attrNameLst>
                                          <p:attrName>ppt_w</p:attrName>
                                        </p:attrNameLst>
                                      </p:cBhvr>
                                      <p:tavLst>
                                        <p:tav tm="0">
                                          <p:val>
                                            <p:fltVal val="0"/>
                                          </p:val>
                                        </p:tav>
                                        <p:tav tm="100000">
                                          <p:val>
                                            <p:strVal val="#ppt_w"/>
                                          </p:val>
                                        </p:tav>
                                      </p:tavLst>
                                    </p:anim>
                                    <p:anim calcmode="lin" valueType="num">
                                      <p:cBhvr>
                                        <p:cTn id="25" dur="500" fill="hold"/>
                                        <p:tgtEl>
                                          <p:spTgt spid="7"/>
                                        </p:tgtEl>
                                        <p:attrNameLst>
                                          <p:attrName>ppt_h</p:attrName>
                                        </p:attrNameLst>
                                      </p:cBhvr>
                                      <p:tavLst>
                                        <p:tav tm="0">
                                          <p:val>
                                            <p:fltVal val="0"/>
                                          </p:val>
                                        </p:tav>
                                        <p:tav tm="100000">
                                          <p:val>
                                            <p:strVal val="#ppt_h"/>
                                          </p:val>
                                        </p:tav>
                                      </p:tavLst>
                                    </p:anim>
                                  </p:childTnLst>
                                </p:cTn>
                              </p:par>
                              <p:par>
                                <p:cTn id="26" presetID="23" presetClass="entr" presetSubtype="16" fill="hold" nodeType="withEffect">
                                  <p:stCondLst>
                                    <p:cond delay="0"/>
                                  </p:stCondLst>
                                  <p:childTnLst>
                                    <p:set>
                                      <p:cBhvr>
                                        <p:cTn id="27" dur="1" fill="hold">
                                          <p:stCondLst>
                                            <p:cond delay="0"/>
                                          </p:stCondLst>
                                        </p:cTn>
                                        <p:tgtEl>
                                          <p:spTgt spid="5123"/>
                                        </p:tgtEl>
                                        <p:attrNameLst>
                                          <p:attrName>style.visibility</p:attrName>
                                        </p:attrNameLst>
                                      </p:cBhvr>
                                      <p:to>
                                        <p:strVal val="visible"/>
                                      </p:to>
                                    </p:set>
                                    <p:anim calcmode="lin" valueType="num">
                                      <p:cBhvr>
                                        <p:cTn id="28" dur="500" fill="hold"/>
                                        <p:tgtEl>
                                          <p:spTgt spid="5123"/>
                                        </p:tgtEl>
                                        <p:attrNameLst>
                                          <p:attrName>ppt_w</p:attrName>
                                        </p:attrNameLst>
                                      </p:cBhvr>
                                      <p:tavLst>
                                        <p:tav tm="0">
                                          <p:val>
                                            <p:fltVal val="0"/>
                                          </p:val>
                                        </p:tav>
                                        <p:tav tm="100000">
                                          <p:val>
                                            <p:strVal val="#ppt_w"/>
                                          </p:val>
                                        </p:tav>
                                      </p:tavLst>
                                    </p:anim>
                                    <p:anim calcmode="lin" valueType="num">
                                      <p:cBhvr>
                                        <p:cTn id="29" dur="500" fill="hold"/>
                                        <p:tgtEl>
                                          <p:spTgt spid="512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720" y="1643050"/>
            <a:ext cx="4786346" cy="2714644"/>
          </a:xfrm>
        </p:spPr>
        <p:txBody>
          <a:bodyPr>
            <a:normAutofit/>
          </a:bodyPr>
          <a:lstStyle/>
          <a:p>
            <a:pPr algn="just"/>
            <a:r>
              <a:rPr lang="ru-RU" sz="4000" dirty="0" smtClean="0"/>
              <a:t>Каждой команде выдается конверт.</a:t>
            </a:r>
            <a:endParaRPr lang="ru-RU" dirty="0"/>
          </a:p>
        </p:txBody>
      </p:sp>
      <p:sp>
        <p:nvSpPr>
          <p:cNvPr id="4" name="Прямоугольник 3"/>
          <p:cNvSpPr/>
          <p:nvPr/>
        </p:nvSpPr>
        <p:spPr>
          <a:xfrm>
            <a:off x="428596" y="642918"/>
            <a:ext cx="3110147" cy="769441"/>
          </a:xfrm>
          <a:prstGeom prst="rect">
            <a:avLst/>
          </a:prstGeom>
        </p:spPr>
        <p:style>
          <a:lnRef idx="2">
            <a:schemeClr val="accent1"/>
          </a:lnRef>
          <a:fillRef idx="1">
            <a:schemeClr val="lt1"/>
          </a:fillRef>
          <a:effectRef idx="0">
            <a:schemeClr val="accent1"/>
          </a:effectRef>
          <a:fontRef idx="minor">
            <a:schemeClr val="dk1"/>
          </a:fontRef>
        </p:style>
        <p:txBody>
          <a:bodyPr wrap="none">
            <a:spAutoFit/>
          </a:bodyPr>
          <a:lstStyle/>
          <a:p>
            <a:r>
              <a:rPr lang="ru-RU" sz="4400" b="1" dirty="0" smtClean="0">
                <a:effectLst>
                  <a:outerShdw blurRad="38100" dist="38100" dir="2700000" algn="tl">
                    <a:srgbClr val="000000">
                      <a:alpha val="43137"/>
                    </a:srgbClr>
                  </a:outerShdw>
                </a:effectLst>
              </a:rPr>
              <a:t>Задание 2</a:t>
            </a:r>
            <a:r>
              <a:rPr lang="ru-RU" sz="4000" b="1" dirty="0" smtClean="0">
                <a:effectLst>
                  <a:outerShdw blurRad="38100" dist="38100" dir="2700000" algn="tl">
                    <a:srgbClr val="000000">
                      <a:alpha val="43137"/>
                    </a:srgbClr>
                  </a:outerShdw>
                </a:effectLst>
              </a:rPr>
              <a:t> </a:t>
            </a:r>
            <a:endParaRPr lang="ru-RU" sz="4000" dirty="0">
              <a:effectLst>
                <a:outerShdw blurRad="38100" dist="38100" dir="2700000" algn="tl">
                  <a:srgbClr val="000000">
                    <a:alpha val="43137"/>
                  </a:srgbClr>
                </a:outerShdw>
              </a:effectLst>
            </a:endParaRPr>
          </a:p>
        </p:txBody>
      </p:sp>
      <p:pic>
        <p:nvPicPr>
          <p:cNvPr id="6146" name="Picture 2" descr="C:\Documents and Settings\Admin\Рабочий стол\2382638.jpg"/>
          <p:cNvPicPr>
            <a:picLocks noChangeAspect="1" noChangeArrowheads="1"/>
          </p:cNvPicPr>
          <p:nvPr/>
        </p:nvPicPr>
        <p:blipFill>
          <a:blip r:embed="rId2" cstate="print"/>
          <a:srcRect/>
          <a:stretch>
            <a:fillRect/>
          </a:stretch>
        </p:blipFill>
        <p:spPr bwMode="auto">
          <a:xfrm>
            <a:off x="4857752" y="642918"/>
            <a:ext cx="4010025" cy="3810000"/>
          </a:xfrm>
          <a:prstGeom prst="rect">
            <a:avLst/>
          </a:prstGeom>
          <a:ln>
            <a:noFill/>
          </a:ln>
          <a:effectLst>
            <a:softEdge rad="112500"/>
          </a:effectLst>
        </p:spPr>
      </p:pic>
      <p:sp>
        <p:nvSpPr>
          <p:cNvPr id="5" name="Прямоугольник 4"/>
          <p:cNvSpPr/>
          <p:nvPr/>
        </p:nvSpPr>
        <p:spPr>
          <a:xfrm>
            <a:off x="357158" y="5000636"/>
            <a:ext cx="7923241" cy="1323439"/>
          </a:xfrm>
          <a:prstGeom prst="rect">
            <a:avLst/>
          </a:prstGeom>
        </p:spPr>
        <p:txBody>
          <a:bodyPr wrap="square">
            <a:spAutoFit/>
          </a:bodyPr>
          <a:lstStyle/>
          <a:p>
            <a:r>
              <a:rPr lang="ru-RU" sz="4000" dirty="0" smtClean="0">
                <a:solidFill>
                  <a:prstClr val="white"/>
                </a:solidFill>
                <a:ea typeface="+mj-ea"/>
                <a:cs typeface="+mj-cs"/>
              </a:rPr>
              <a:t>Задание: Разгадать 					зашифрованное слово.</a:t>
            </a:r>
            <a:endParaRPr lang="ru-RU" dirty="0"/>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285728"/>
            <a:ext cx="3328982" cy="1143000"/>
          </a:xfrm>
        </p:spPr>
        <p:txBody>
          <a:bodyPr>
            <a:normAutofit/>
          </a:bodyPr>
          <a:lstStyle/>
          <a:p>
            <a:r>
              <a:rPr lang="ru-RU" sz="4400" dirty="0" smtClean="0">
                <a:effectLst>
                  <a:outerShdw blurRad="38100" dist="38100" dir="2700000" algn="tl">
                    <a:srgbClr val="000000">
                      <a:alpha val="43137"/>
                    </a:srgbClr>
                  </a:outerShdw>
                </a:effectLst>
              </a:rPr>
              <a:t>1 команда</a:t>
            </a:r>
            <a:endParaRPr lang="ru-RU" sz="4400" dirty="0">
              <a:effectLst>
                <a:outerShdw blurRad="38100" dist="38100" dir="2700000" algn="tl">
                  <a:srgbClr val="000000">
                    <a:alpha val="43137"/>
                  </a:srgbClr>
                </a:outerShdw>
              </a:effectLst>
            </a:endParaRPr>
          </a:p>
        </p:txBody>
      </p:sp>
      <p:pic>
        <p:nvPicPr>
          <p:cNvPr id="1026" name="Рисунок 1" descr="b"/>
          <p:cNvPicPr>
            <a:picLocks noChangeAspect="1" noChangeArrowheads="1"/>
          </p:cNvPicPr>
          <p:nvPr/>
        </p:nvPicPr>
        <p:blipFill>
          <a:blip r:embed="rId2" cstate="print"/>
          <a:srcRect/>
          <a:stretch>
            <a:fillRect/>
          </a:stretch>
        </p:blipFill>
        <p:spPr bwMode="auto">
          <a:xfrm>
            <a:off x="142844" y="2000240"/>
            <a:ext cx="4224349" cy="3429024"/>
          </a:xfrm>
          <a:prstGeom prst="rect">
            <a:avLst/>
          </a:prstGeom>
          <a:noFill/>
          <a:ln w="9525">
            <a:noFill/>
            <a:miter lim="800000"/>
            <a:headEnd/>
            <a:tailEnd/>
          </a:ln>
        </p:spPr>
      </p:pic>
      <p:pic>
        <p:nvPicPr>
          <p:cNvPr id="1027" name="Рисунок 7" descr="b"/>
          <p:cNvPicPr>
            <a:picLocks noChangeAspect="1" noChangeArrowheads="1"/>
          </p:cNvPicPr>
          <p:nvPr/>
        </p:nvPicPr>
        <p:blipFill>
          <a:blip r:embed="rId3" cstate="print"/>
          <a:srcRect/>
          <a:stretch>
            <a:fillRect/>
          </a:stretch>
        </p:blipFill>
        <p:spPr bwMode="auto">
          <a:xfrm>
            <a:off x="4572000" y="1928802"/>
            <a:ext cx="4332493" cy="3571900"/>
          </a:xfrm>
          <a:prstGeom prst="rect">
            <a:avLst/>
          </a:prstGeom>
          <a:noFill/>
          <a:ln w="9525">
            <a:noFill/>
            <a:miter lim="800000"/>
            <a:headEnd/>
            <a:tailEnd/>
          </a:ln>
        </p:spPr>
      </p:pic>
      <p:sp>
        <p:nvSpPr>
          <p:cNvPr id="5" name="TextBox 4"/>
          <p:cNvSpPr txBox="1"/>
          <p:nvPr/>
        </p:nvSpPr>
        <p:spPr>
          <a:xfrm>
            <a:off x="4643438" y="571480"/>
            <a:ext cx="3571900" cy="769441"/>
          </a:xfrm>
          <a:prstGeom prst="rect">
            <a:avLst/>
          </a:prstGeom>
          <a:noFill/>
        </p:spPr>
        <p:txBody>
          <a:bodyPr wrap="square" rtlCol="0">
            <a:spAutoFit/>
          </a:bodyPr>
          <a:lstStyle/>
          <a:p>
            <a:r>
              <a:rPr lang="ru-RU" sz="4400" dirty="0" smtClean="0">
                <a:effectLst>
                  <a:outerShdw blurRad="38100" dist="38100" dir="2700000" algn="tl">
                    <a:srgbClr val="000000">
                      <a:alpha val="43137"/>
                    </a:srgbClr>
                  </a:outerShdw>
                </a:effectLst>
              </a:rPr>
              <a:t>2 команда</a:t>
            </a:r>
            <a:endParaRPr lang="ru-RU" sz="4400" dirty="0">
              <a:effectLst>
                <a:outerShdw blurRad="38100" dist="38100" dir="2700000" algn="tl">
                  <a:srgbClr val="000000">
                    <a:alpha val="43137"/>
                  </a:srgbClr>
                </a:outerShdw>
              </a:effectLst>
            </a:endParaRPr>
          </a:p>
        </p:txBody>
      </p:sp>
      <p:sp>
        <p:nvSpPr>
          <p:cNvPr id="6" name="TextBox 5"/>
          <p:cNvSpPr txBox="1"/>
          <p:nvPr/>
        </p:nvSpPr>
        <p:spPr>
          <a:xfrm>
            <a:off x="3929058" y="2000240"/>
            <a:ext cx="357190" cy="3170099"/>
          </a:xfrm>
          <a:prstGeom prst="rect">
            <a:avLst/>
          </a:prstGeom>
          <a:noFill/>
        </p:spPr>
        <p:txBody>
          <a:bodyPr wrap="square" rtlCol="0">
            <a:spAutoFit/>
          </a:bodyPr>
          <a:lstStyle/>
          <a:p>
            <a:r>
              <a:rPr lang="ru-RU" sz="2000" dirty="0" err="1" smtClean="0">
                <a:solidFill>
                  <a:srgbClr val="FF0000"/>
                </a:solidFill>
              </a:rPr>
              <a:t>Кла</a:t>
            </a:r>
            <a:endParaRPr lang="ru-RU" sz="2000" dirty="0" smtClean="0">
              <a:solidFill>
                <a:srgbClr val="FF0000"/>
              </a:solidFill>
            </a:endParaRPr>
          </a:p>
          <a:p>
            <a:r>
              <a:rPr lang="ru-RU" sz="2000" dirty="0" smtClean="0">
                <a:solidFill>
                  <a:srgbClr val="FF0000"/>
                </a:solidFill>
              </a:rPr>
              <a:t>в</a:t>
            </a:r>
          </a:p>
          <a:p>
            <a:r>
              <a:rPr lang="ru-RU" sz="2000" dirty="0" smtClean="0">
                <a:solidFill>
                  <a:srgbClr val="FF0000"/>
                </a:solidFill>
              </a:rPr>
              <a:t>и</a:t>
            </a:r>
          </a:p>
          <a:p>
            <a:r>
              <a:rPr lang="ru-RU" sz="2000" dirty="0" err="1" smtClean="0">
                <a:solidFill>
                  <a:srgbClr val="FF0000"/>
                </a:solidFill>
              </a:rPr>
              <a:t>атура</a:t>
            </a:r>
            <a:endParaRPr lang="ru-RU" sz="2000" dirty="0">
              <a:solidFill>
                <a:srgbClr val="FF0000"/>
              </a:solidFill>
            </a:endParaRPr>
          </a:p>
        </p:txBody>
      </p:sp>
      <p:sp>
        <p:nvSpPr>
          <p:cNvPr id="7" name="TextBox 6"/>
          <p:cNvSpPr txBox="1"/>
          <p:nvPr/>
        </p:nvSpPr>
        <p:spPr>
          <a:xfrm>
            <a:off x="8358214" y="2000240"/>
            <a:ext cx="285752" cy="3139321"/>
          </a:xfrm>
          <a:prstGeom prst="rect">
            <a:avLst/>
          </a:prstGeom>
          <a:noFill/>
        </p:spPr>
        <p:txBody>
          <a:bodyPr wrap="square" rtlCol="0">
            <a:spAutoFit/>
          </a:bodyPr>
          <a:lstStyle/>
          <a:p>
            <a:r>
              <a:rPr lang="ru-RU" sz="2200" dirty="0" smtClean="0">
                <a:solidFill>
                  <a:srgbClr val="FF0000"/>
                </a:solidFill>
              </a:rPr>
              <a:t>винчестер</a:t>
            </a:r>
            <a:endParaRPr lang="ru-RU" sz="2200" dirty="0">
              <a:solidFill>
                <a:srgbClr val="FF0000"/>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6"/>
                                        </p:tgtEl>
                                        <p:attrNameLst>
                                          <p:attrName>style.visibility</p:attrName>
                                        </p:attrNameLst>
                                      </p:cBhvr>
                                      <p:to>
                                        <p:strVal val="visible"/>
                                      </p:to>
                                    </p:set>
                                    <p:set>
                                      <p:cBhvr>
                                        <p:cTn id="7" dur="455" fill="hold">
                                          <p:stCondLst>
                                            <p:cond delay="0"/>
                                          </p:stCondLst>
                                        </p:cTn>
                                        <p:tgtEl>
                                          <p:spTgt spid="6"/>
                                        </p:tgtEl>
                                        <p:attrNameLst>
                                          <p:attrName>style.rotation</p:attrName>
                                        </p:attrNameLst>
                                      </p:cBhvr>
                                      <p:to>
                                        <p:strVal val="-45.0"/>
                                      </p:to>
                                    </p:set>
                                    <p:anim calcmode="lin" valueType="num">
                                      <p:cBhvr>
                                        <p:cTn id="8" dur="455" fill="hold">
                                          <p:stCondLst>
                                            <p:cond delay="455"/>
                                          </p:stCondLst>
                                        </p:cTn>
                                        <p:tgtEl>
                                          <p:spTgt spid="6"/>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6"/>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6"/>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6"/>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38" presetClass="entr" presetSubtype="0" accel="50000" fill="hold" grpId="0" nodeType="clickEffect">
                                  <p:stCondLst>
                                    <p:cond delay="0"/>
                                  </p:stCondLst>
                                  <p:iterate type="lt">
                                    <p:tmPct val="50000"/>
                                  </p:iterate>
                                  <p:childTnLst>
                                    <p:set>
                                      <p:cBhvr>
                                        <p:cTn id="15" dur="1" fill="hold">
                                          <p:stCondLst>
                                            <p:cond delay="0"/>
                                          </p:stCondLst>
                                        </p:cTn>
                                        <p:tgtEl>
                                          <p:spTgt spid="7"/>
                                        </p:tgtEl>
                                        <p:attrNameLst>
                                          <p:attrName>style.visibility</p:attrName>
                                        </p:attrNameLst>
                                      </p:cBhvr>
                                      <p:to>
                                        <p:strVal val="visible"/>
                                      </p:to>
                                    </p:set>
                                    <p:set>
                                      <p:cBhvr>
                                        <p:cTn id="16" dur="455" fill="hold">
                                          <p:stCondLst>
                                            <p:cond delay="0"/>
                                          </p:stCondLst>
                                        </p:cTn>
                                        <p:tgtEl>
                                          <p:spTgt spid="7"/>
                                        </p:tgtEl>
                                        <p:attrNameLst>
                                          <p:attrName>style.rotation</p:attrName>
                                        </p:attrNameLst>
                                      </p:cBhvr>
                                      <p:to>
                                        <p:strVal val="-45.0"/>
                                      </p:to>
                                    </p:set>
                                    <p:anim calcmode="lin" valueType="num">
                                      <p:cBhvr>
                                        <p:cTn id="17" dur="455" fill="hold">
                                          <p:stCondLst>
                                            <p:cond delay="455"/>
                                          </p:stCondLst>
                                        </p:cTn>
                                        <p:tgtEl>
                                          <p:spTgt spid="7"/>
                                        </p:tgtEl>
                                        <p:attrNameLst>
                                          <p:attrName>style.rotation</p:attrName>
                                        </p:attrNameLst>
                                      </p:cBhvr>
                                      <p:tavLst>
                                        <p:tav tm="0">
                                          <p:val>
                                            <p:fltVal val="-45"/>
                                          </p:val>
                                        </p:tav>
                                        <p:tav tm="69900">
                                          <p:val>
                                            <p:fltVal val="45"/>
                                          </p:val>
                                        </p:tav>
                                        <p:tav tm="100000">
                                          <p:val>
                                            <p:fltVal val="0"/>
                                          </p:val>
                                        </p:tav>
                                      </p:tavLst>
                                    </p:anim>
                                    <p:anim calcmode="lin" valueType="num">
                                      <p:cBhvr>
                                        <p:cTn id="18" dur="455" fill="hold">
                                          <p:stCondLst>
                                            <p:cond delay="0"/>
                                          </p:stCondLst>
                                        </p:cTn>
                                        <p:tgtEl>
                                          <p:spTgt spid="7"/>
                                        </p:tgtEl>
                                        <p:attrNameLst>
                                          <p:attrName>ppt_y</p:attrName>
                                        </p:attrNameLst>
                                      </p:cBhvr>
                                      <p:tavLst>
                                        <p:tav tm="0">
                                          <p:val>
                                            <p:strVal val="#ppt_y-1"/>
                                          </p:val>
                                        </p:tav>
                                        <p:tav tm="100000">
                                          <p:val>
                                            <p:strVal val="#ppt_y-(0.354*#ppt_w-0.172*#ppt_h)"/>
                                          </p:val>
                                        </p:tav>
                                      </p:tavLst>
                                    </p:anim>
                                    <p:anim calcmode="lin" valueType="num">
                                      <p:cBhvr>
                                        <p:cTn id="19" dur="156" decel="50000" autoRev="1" fill="hold">
                                          <p:stCondLst>
                                            <p:cond delay="455"/>
                                          </p:stCondLst>
                                        </p:cTn>
                                        <p:tgtEl>
                                          <p:spTgt spid="7"/>
                                        </p:tgtEl>
                                        <p:attrNameLst>
                                          <p:attrName>ppt_y</p:attrName>
                                        </p:attrNameLst>
                                      </p:cBhvr>
                                      <p:tavLst>
                                        <p:tav tm="0">
                                          <p:val>
                                            <p:strVal val="#ppt_y-(0.354*#ppt_w-0.172*#ppt_h)"/>
                                          </p:val>
                                        </p:tav>
                                        <p:tav tm="100000">
                                          <p:val>
                                            <p:strVal val="#ppt_y-(0.354*#ppt_w-0.172*#ppt_h)-#ppt_h/2"/>
                                          </p:val>
                                        </p:tav>
                                      </p:tavLst>
                                    </p:anim>
                                    <p:anim calcmode="lin" valueType="num">
                                      <p:cBhvr>
                                        <p:cTn id="20" dur="136" fill="hold">
                                          <p:stCondLst>
                                            <p:cond delay="864"/>
                                          </p:stCondLst>
                                        </p:cTn>
                                        <p:tgtEl>
                                          <p:spTgt spid="7"/>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Техническая">
  <a:themeElements>
    <a:clrScheme name="Официальная">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Изящная">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296</TotalTime>
  <Words>289</Words>
  <Application>Microsoft Office PowerPoint</Application>
  <PresentationFormat>Экран (4:3)</PresentationFormat>
  <Paragraphs>66</Paragraphs>
  <Slides>16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16</vt:i4>
      </vt:variant>
    </vt:vector>
  </HeadingPairs>
  <TitlesOfParts>
    <vt:vector size="17" baseType="lpstr">
      <vt:lpstr>Техническая</vt:lpstr>
      <vt:lpstr>« Компьютерный турнир»</vt:lpstr>
      <vt:lpstr>     Каждой команде по очереди будут названы предложения, для каждого из них найдите соответствующее понятие, связанное с компьютером    </vt:lpstr>
      <vt:lpstr>Без языка, а разговаривают </vt:lpstr>
      <vt:lpstr>Маленькая, бегает, бегает, команды раздает… </vt:lpstr>
      <vt:lpstr>Устройство визуального отображения информации. </vt:lpstr>
      <vt:lpstr>Лицо, которое пользуется ЭВМ.</vt:lpstr>
      <vt:lpstr>Жесткий диск, предназначенный для постоянного хранения информации, используемый при работе с компьютером. </vt:lpstr>
      <vt:lpstr>Каждой команде выдается конверт.</vt:lpstr>
      <vt:lpstr>1 команда</vt:lpstr>
      <vt:lpstr>Каждой команде  Найти в предложениях слова связанные с информатикой.   Пример: Этот процесс орнитологи называют миграцией. </vt:lpstr>
      <vt:lpstr>Потом они торжествовали и радовались как дети.</vt:lpstr>
      <vt:lpstr>Ребусы</vt:lpstr>
      <vt:lpstr>  Разгадывание кроссворда </vt:lpstr>
      <vt:lpstr>1. Гибкий магнитный диск 2. Устройство вывода информации на бумажный носитель 3. Информация, хранящаяся на устройстве внешней памяти под определенным именем 4. Устройство вывода информации 5. Алгоритм, записанный на языке, которым пользуется компьютер 6. Совокупность четко сформулированных правил для решения задачи за конечное число шагов 7. Единица измерения информации для хранения одного символа 8. Наименьшая единица измерения информации 9. Жесткий диск 10. Оптическое устройство ввода информации 11. Программа для подготовки текста </vt:lpstr>
      <vt:lpstr>Подведение итогов  </vt:lpstr>
      <vt:lpstr>Спасибо за внимание!</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Компьютерный турнир»</dc:title>
  <dc:creator>Тихонова Е.С.</dc:creator>
  <cp:lastModifiedBy>RWT</cp:lastModifiedBy>
  <cp:revision>32</cp:revision>
  <dcterms:modified xsi:type="dcterms:W3CDTF">2014-10-28T16:04:19Z</dcterms:modified>
</cp:coreProperties>
</file>