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5" autoAdjust="0"/>
    <p:restoredTop sz="94017" autoAdjust="0"/>
  </p:normalViewPr>
  <p:slideViewPr>
    <p:cSldViewPr>
      <p:cViewPr varScale="1">
        <p:scale>
          <a:sx n="69" d="100"/>
          <a:sy n="69" d="100"/>
        </p:scale>
        <p:origin x="-14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3929066"/>
            <a:ext cx="4071934" cy="224659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Выполнила: </a:t>
            </a:r>
            <a:r>
              <a:rPr lang="ru-RU" dirty="0" err="1" smtClean="0">
                <a:solidFill>
                  <a:srgbClr val="002060"/>
                </a:solidFill>
              </a:rPr>
              <a:t>Огнивенко</a:t>
            </a:r>
            <a:r>
              <a:rPr lang="ru-RU" dirty="0" smtClean="0">
                <a:solidFill>
                  <a:srgbClr val="002060"/>
                </a:solidFill>
              </a:rPr>
              <a:t>     Анастасия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Ученица 10 а класса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МАОУСОШ №8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г. </a:t>
            </a:r>
            <a:r>
              <a:rPr lang="ru-RU" dirty="0" err="1" smtClean="0">
                <a:solidFill>
                  <a:srgbClr val="002060"/>
                </a:solidFill>
              </a:rPr>
              <a:t>Лабытнанги</a:t>
            </a:r>
            <a:r>
              <a:rPr lang="ru-RU" dirty="0" smtClean="0">
                <a:solidFill>
                  <a:srgbClr val="002060"/>
                </a:solidFill>
              </a:rPr>
              <a:t> ЯНАО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00042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Мы рисуем конституцию России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52"/>
            <a:ext cx="8072462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</a:t>
            </a:r>
            <a:r>
              <a:rPr lang="ru-RU" sz="2800" dirty="0" smtClean="0">
                <a:solidFill>
                  <a:srgbClr val="002060"/>
                </a:solidFill>
              </a:rPr>
              <a:t>Здравствуйте, меня зовут </a:t>
            </a:r>
            <a:r>
              <a:rPr lang="ru-RU" sz="2800" dirty="0" err="1" smtClean="0">
                <a:solidFill>
                  <a:srgbClr val="002060"/>
                </a:solidFill>
              </a:rPr>
              <a:t>Огивенко</a:t>
            </a:r>
            <a:r>
              <a:rPr lang="ru-RU" sz="2800" dirty="0" smtClean="0">
                <a:solidFill>
                  <a:srgbClr val="002060"/>
                </a:solidFill>
              </a:rPr>
              <a:t> Анастасия. В феврале 2014 года вместе с творческим руководителем </a:t>
            </a:r>
            <a:r>
              <a:rPr lang="ru-RU" sz="2800" dirty="0" err="1" smtClean="0">
                <a:solidFill>
                  <a:srgbClr val="002060"/>
                </a:solidFill>
              </a:rPr>
              <a:t>Мошковой</a:t>
            </a:r>
            <a:r>
              <a:rPr lang="ru-RU" sz="2800" dirty="0" smtClean="0">
                <a:solidFill>
                  <a:srgbClr val="002060"/>
                </a:solidFill>
              </a:rPr>
              <a:t> Ю.С. (педагог-психолог) я провела классный час на тему: «Конституция России в рисунках» в</a:t>
            </a:r>
            <a:endParaRPr lang="en-US" sz="28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4 кадетском классе.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H:\презен\DSC_0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786058"/>
            <a:ext cx="4572032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428604"/>
            <a:ext cx="7498080" cy="221457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Я рассказала ребятам о том, что такое «Конституция РФ» и какие права мы- дети имеем в соответствии с ней.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H:\презен\DSC_01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000240"/>
            <a:ext cx="4786346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290"/>
            <a:ext cx="7498080" cy="171451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После рассказа я с детьми обсудила данную тему.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H:\презен\DSC_01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00174"/>
            <a:ext cx="3643338" cy="5072098"/>
          </a:xfrm>
          <a:prstGeom prst="rect">
            <a:avLst/>
          </a:prstGeom>
          <a:noFill/>
        </p:spPr>
      </p:pic>
      <p:pic>
        <p:nvPicPr>
          <p:cNvPr id="4099" name="Picture 3" descr="H:\презен\DSC_01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428868"/>
            <a:ext cx="328614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14290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Детям было предложено нарисовать «Конституцию РФ»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5" name="Picture 5" descr="H:\презен\DSC_01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214422"/>
            <a:ext cx="2928958" cy="2571768"/>
          </a:xfrm>
          <a:prstGeom prst="rect">
            <a:avLst/>
          </a:prstGeom>
          <a:noFill/>
        </p:spPr>
      </p:pic>
      <p:pic>
        <p:nvPicPr>
          <p:cNvPr id="5126" name="Picture 6" descr="H:\презен\DSC_01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786190"/>
            <a:ext cx="2928958" cy="3071810"/>
          </a:xfrm>
          <a:prstGeom prst="rect">
            <a:avLst/>
          </a:prstGeom>
          <a:noFill/>
        </p:spPr>
      </p:pic>
      <p:pic>
        <p:nvPicPr>
          <p:cNvPr id="5128" name="Picture 8" descr="H:\презен\DSC_01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786190"/>
            <a:ext cx="2857488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85728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И вот, что у нас получилось:</a:t>
            </a:r>
          </a:p>
          <a:p>
            <a:pPr algn="ctr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071546"/>
            <a:ext cx="5500726" cy="447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резен\DSC_01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0"/>
            <a:ext cx="3104894" cy="422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презен\DSC_02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143248"/>
            <a:ext cx="4643439" cy="350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665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презен\DSC_02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85728"/>
            <a:ext cx="4357718" cy="320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презен\DSC_02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3651612"/>
            <a:ext cx="4714875" cy="320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846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</TotalTime>
  <Words>98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user</cp:lastModifiedBy>
  <cp:revision>14</cp:revision>
  <dcterms:created xsi:type="dcterms:W3CDTF">2014-02-16T20:06:47Z</dcterms:created>
  <dcterms:modified xsi:type="dcterms:W3CDTF">2014-10-28T15:44:36Z</dcterms:modified>
</cp:coreProperties>
</file>