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sldIdLst>
    <p:sldId id="256" r:id="rId3"/>
    <p:sldId id="262" r:id="rId4"/>
    <p:sldId id="257" r:id="rId5"/>
    <p:sldId id="258" r:id="rId6"/>
    <p:sldId id="259" r:id="rId7"/>
    <p:sldId id="263" r:id="rId8"/>
    <p:sldId id="264" r:id="rId9"/>
    <p:sldId id="260" r:id="rId10"/>
    <p:sldId id="265" r:id="rId11"/>
    <p:sldId id="269" r:id="rId12"/>
    <p:sldId id="267" r:id="rId13"/>
    <p:sldId id="268" r:id="rId14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384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8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29187" cy="3695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1287" cy="4102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AD9E8-4D30-477B-AFFC-20D081875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62B2F-C20F-43F1-89EE-0A8EE39BE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5362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84347-E170-482F-9B6C-5918EAD04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5925" cy="4757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9688" y="2101850"/>
            <a:ext cx="4225925" cy="4757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AD82-2066-4BFA-A9EC-B448CC72C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4550" y="555625"/>
            <a:ext cx="2151063" cy="6303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0787" cy="6303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363" y="555625"/>
            <a:ext cx="8604250" cy="1257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65423-64E7-405F-9526-BC09F63A4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6112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1750" y="1768475"/>
            <a:ext cx="445770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8CED8-A734-47EE-BD3E-7C00A18A1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52224-CFB5-40C9-B456-7F137C0A3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367BE-6B87-41DB-85EB-2CBF210DB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BD971-15D3-40D5-B7B8-DC4FAA0E4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DD236-14FA-40F3-A3D7-EE69C68A1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1F003-7B49-4C3D-BFAC-A9E02DEDD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6212" cy="4984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3150" cy="515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0875" cy="515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3150" cy="515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0859E50E-822C-42EE-93C6-2A6722C04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/>
  </p:transition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AR PL KaitiM GB" charset="0"/>
          <a:cs typeface="AR PL KaitiM GB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404813" y="1893888"/>
            <a:ext cx="9674225" cy="5665787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 cap="flat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555625"/>
            <a:ext cx="8604250" cy="125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50"/>
            <a:ext cx="8604250" cy="4757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0" y="0"/>
            <a:ext cx="182563" cy="919163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381250"/>
            <a:ext cx="182563" cy="919163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168400"/>
            <a:ext cx="182563" cy="919163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wipe/>
  </p:transition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333333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Users\&#1052;&#1072;&#1088;&#1080;&#1103;\Desktop\Era-Avatar.mp3" TargetMode="Externa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3.xml"/><Relationship Id="rId1" Type="http://schemas.openxmlformats.org/officeDocument/2006/relationships/video" Target="file:///G:\&#1058;&#1088;&#1072;&#1085;&#1089;&#1087;&#1086;&#1088;&#1090;.2.av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823913" y="576263"/>
            <a:ext cx="8609012" cy="1262062"/>
          </a:xfrm>
        </p:spPr>
        <p:txBody>
          <a:bodyPr tIns="194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dirty="0" smtClean="0">
                <a:solidFill>
                  <a:srgbClr val="314004"/>
                </a:solidFill>
                <a:latin typeface="Times New Roman" pitchFamily="16" charset="0"/>
              </a:rPr>
              <a:t>Муниципальное бюджетное дошкольное образовательное учреждение детский сад № 342 комбинированного вида </a:t>
            </a:r>
            <a:br>
              <a:rPr lang="ru-RU" sz="2200" dirty="0" smtClean="0">
                <a:solidFill>
                  <a:srgbClr val="314004"/>
                </a:solidFill>
                <a:latin typeface="Times New Roman" pitchFamily="16" charset="0"/>
              </a:rPr>
            </a:br>
            <a:r>
              <a:rPr lang="ru-RU" sz="2200" dirty="0" smtClean="0">
                <a:solidFill>
                  <a:srgbClr val="314004"/>
                </a:solidFill>
                <a:latin typeface="Times New Roman" pitchFamily="16" charset="0"/>
              </a:rPr>
              <a:t>города Челябинска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792163" y="2016125"/>
            <a:ext cx="8609012" cy="4762500"/>
          </a:xfrm>
        </p:spPr>
        <p:txBody>
          <a:bodyPr tIns="24840" anchor="ctr"/>
          <a:lstStyle/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sz="2800" b="1" dirty="0" smtClean="0">
              <a:latin typeface="Times New Roman" pitchFamily="16" charset="0"/>
            </a:endParaRP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sz="2800" b="1" dirty="0" smtClean="0">
                <a:latin typeface="Times New Roman" pitchFamily="16" charset="0"/>
              </a:rPr>
              <a:t>«Виды транспорта »</a:t>
            </a: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sz="2800" b="1" dirty="0" smtClean="0">
                <a:latin typeface="Times New Roman" pitchFamily="16" charset="0"/>
              </a:rPr>
              <a:t>(классификация видов транспорта с использованием кругов Эйлера)</a:t>
            </a: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sz="2800" b="1" dirty="0" smtClean="0">
              <a:latin typeface="Times New Roman" pitchFamily="16" charset="0"/>
            </a:endParaRP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dirty="0" smtClean="0">
              <a:latin typeface="Times New Roman" pitchFamily="16" charset="0"/>
            </a:endParaRP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b="1" dirty="0" smtClean="0">
                <a:latin typeface="Times New Roman" pitchFamily="16" charset="0"/>
              </a:rPr>
              <a:t>Чхапелия  Мария Сергеевна</a:t>
            </a: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b="1" dirty="0" smtClean="0">
              <a:latin typeface="Times New Roman" pitchFamily="16" charset="0"/>
            </a:endParaRP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b="1" dirty="0" smtClean="0">
                <a:latin typeface="Times New Roman" pitchFamily="16" charset="0"/>
              </a:rPr>
              <a:t>педагог дополнительного образования</a:t>
            </a: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b="1" dirty="0" smtClean="0">
              <a:latin typeface="Times New Roman" pitchFamily="16" charset="0"/>
            </a:endParaRPr>
          </a:p>
          <a:p>
            <a:pPr marL="0" indent="0" algn="ctr" eaLnBrk="1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b="1" dirty="0" smtClean="0">
                <a:latin typeface="Times New Roman" pitchFamily="16" charset="0"/>
              </a:rPr>
              <a:t>2014г.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 bwMode="auto">
          <a:xfrm>
            <a:off x="0" y="565127"/>
            <a:ext cx="6143668" cy="621510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3611552" y="493689"/>
            <a:ext cx="6111883" cy="6215106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708" y="4422779"/>
            <a:ext cx="1224100" cy="85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9982" y="5780101"/>
            <a:ext cx="10001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280" y="4137027"/>
            <a:ext cx="1428760" cy="96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6908" y="5280035"/>
            <a:ext cx="1484777" cy="100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54494" y="1636697"/>
            <a:ext cx="13573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97634" y="3708399"/>
            <a:ext cx="1500197" cy="112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83056" y="3636961"/>
            <a:ext cx="1575639" cy="93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82858" y="850879"/>
            <a:ext cx="1447797" cy="90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83056" y="2636829"/>
            <a:ext cx="1500198" cy="100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25668" y="2565391"/>
            <a:ext cx="1435808" cy="10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83320" y="1136631"/>
            <a:ext cx="1557333" cy="116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40708" y="1851011"/>
            <a:ext cx="112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96908" y="1279507"/>
            <a:ext cx="1686385" cy="11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8280" y="2708267"/>
            <a:ext cx="1714499" cy="128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40708" y="3065457"/>
            <a:ext cx="157583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26196" y="4994283"/>
            <a:ext cx="1714512" cy="12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254494" y="4637093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1840" y="611485"/>
            <a:ext cx="8476074" cy="5655394"/>
          </a:xfrm>
          <a:prstGeom prst="rect">
            <a:avLst/>
          </a:prstGeom>
        </p:spPr>
      </p:pic>
      <p:pic>
        <p:nvPicPr>
          <p:cNvPr id="6" name="Era-Avat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0672" y="6516141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4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5470" y="1279507"/>
            <a:ext cx="8499505" cy="2689243"/>
          </a:xfrm>
        </p:spPr>
        <p:txBody>
          <a:bodyPr/>
          <a:lstStyle/>
          <a:p>
            <a:r>
              <a:rPr lang="ru-RU" sz="7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5126" y="3347251"/>
            <a:ext cx="1847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салю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528" y="0"/>
            <a:ext cx="2000264" cy="2000264"/>
          </a:xfrm>
          <a:prstGeom prst="rect">
            <a:avLst/>
          </a:prstGeom>
        </p:spPr>
      </p:pic>
      <p:pic>
        <p:nvPicPr>
          <p:cNvPr id="6" name="Рисунок 5" descr="салю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80361" y="0"/>
            <a:ext cx="2000264" cy="2000264"/>
          </a:xfrm>
          <a:prstGeom prst="rect">
            <a:avLst/>
          </a:prstGeom>
        </p:spPr>
      </p:pic>
      <p:pic>
        <p:nvPicPr>
          <p:cNvPr id="7" name="Рисунок 6" descr="кузнечик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0510" y="2565391"/>
            <a:ext cx="3333766" cy="4167207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Транспорт.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8375" y="565150"/>
            <a:ext cx="8715375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/>
          </p:nvPr>
        </p:nvSpPr>
        <p:spPr>
          <a:xfrm>
            <a:off x="741363" y="2101850"/>
            <a:ext cx="4198937" cy="4759325"/>
          </a:xfrm>
        </p:spPr>
        <p:txBody>
          <a:bodyPr tIns="21240" anchor="t"/>
          <a:lstStyle/>
          <a:p>
            <a:pPr indent="450850" algn="just" eaLnBrk="1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  <a:defRPr/>
            </a:pPr>
            <a:r>
              <a:rPr lang="ru-RU" sz="220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741363" y="555625"/>
            <a:ext cx="8605837" cy="1258888"/>
          </a:xfrm>
        </p:spPr>
        <p:txBody>
          <a:bodyPr tIns="0" anchor="ctr"/>
          <a:lstStyle/>
          <a:p>
            <a:pPr marL="0" indent="0" algn="ctr" eaLnBrk="1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smtClean="0">
                <a:solidFill>
                  <a:srgbClr val="333333"/>
                </a:solidFill>
              </a:rPr>
              <a:t>Загадка 1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792163" y="2101850"/>
            <a:ext cx="6480175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240" rIns="0" bIns="0"/>
          <a:lstStyle/>
          <a:p>
            <a:pPr marL="342900"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Смело в небе проплывает,</a:t>
            </a:r>
          </a:p>
          <a:p>
            <a:pPr marL="342900"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Обгоняя птиц полёт,</a:t>
            </a:r>
          </a:p>
          <a:p>
            <a:pPr marL="342900"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Человек им управляет,</a:t>
            </a:r>
          </a:p>
          <a:p>
            <a:pPr marL="342900"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Что такое?  </a:t>
            </a:r>
          </a:p>
          <a:p>
            <a:pPr marL="342900"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3338513"/>
            <a:ext cx="5040312" cy="3933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0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4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8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465138"/>
            <a:ext cx="8609013" cy="1262062"/>
          </a:xfrm>
        </p:spPr>
        <p:txBody>
          <a:bodyPr tIns="212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smtClean="0"/>
              <a:t>Загадка 2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4200525" cy="4762500"/>
          </a:xfrm>
        </p:spPr>
        <p:txBody>
          <a:bodyPr/>
          <a:lstStyle/>
          <a:p>
            <a:pPr marL="428625" indent="-323850" eaLnBrk="1">
              <a:buClr>
                <a:srgbClr val="0E594D"/>
              </a:buClr>
              <a:buSzPct val="45000"/>
              <a:buFont typeface="Wingdings" charset="2"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1438" y="2232025"/>
            <a:ext cx="4711700" cy="4751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31800" y="2376488"/>
            <a:ext cx="4895850" cy="5421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ea typeface="AR PL KaitiM GB" charset="0"/>
                <a:cs typeface="AR PL KaitiM GB" charset="0"/>
              </a:rPr>
              <a:t>Этот конь не ест овса,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ea typeface="AR PL KaitiM GB" charset="0"/>
                <a:cs typeface="AR PL KaitiM GB" charset="0"/>
              </a:rPr>
              <a:t>Вместо ног два колеса.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ea typeface="AR PL KaitiM GB" charset="0"/>
                <a:cs typeface="AR PL KaitiM GB" charset="0"/>
              </a:rPr>
              <a:t>Сядь верхом и мчись на нём,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ea typeface="AR PL KaitiM GB" charset="0"/>
                <a:cs typeface="AR PL KaitiM GB" charset="0"/>
              </a:rPr>
              <a:t>Только лучше правь рулём. 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  <a:ea typeface="AR PL KaitiM GB" charset="0"/>
              <a:cs typeface="AR PL KaitiM GB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1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5" dur="2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9" dur="2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1"/>
                            </p:stCondLst>
                            <p:childTnLst>
                              <p:par>
                                <p:cTn id="3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2"/>
                            </p:stCondLst>
                            <p:childTnLst>
                              <p:par>
                                <p:cTn id="3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3"/>
                            </p:stCondLst>
                            <p:childTnLst>
                              <p:par>
                                <p:cTn id="3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4"/>
                            </p:stCondLst>
                            <p:childTnLst>
                              <p:par>
                                <p:cTn id="4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5"/>
                            </p:stCondLst>
                            <p:childTnLst>
                              <p:par>
                                <p:cTn id="4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6"/>
                            </p:stCondLst>
                            <p:childTnLst>
                              <p:par>
                                <p:cTn id="47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9012" cy="1262063"/>
          </a:xfrm>
        </p:spPr>
        <p:txBody>
          <a:bodyPr tIns="212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smtClean="0"/>
              <a:t>ОТГАДАЙ РЕБУС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457200" y="2149475"/>
            <a:ext cx="4200525" cy="4762500"/>
          </a:xfrm>
        </p:spPr>
        <p:txBody>
          <a:bodyPr/>
          <a:lstStyle/>
          <a:p>
            <a:pPr marL="428625" indent="-323850" eaLnBrk="1">
              <a:buClr>
                <a:srgbClr val="0E594D"/>
              </a:buClr>
              <a:buSzPct val="45000"/>
              <a:buFont typeface="Wingdings" charset="2"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28625" indent="-323850" eaLnBrk="1">
              <a:buClr>
                <a:srgbClr val="0E594D"/>
              </a:buClr>
              <a:buSzPct val="45000"/>
              <a:buFont typeface="Wingdings" charset="2"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28625" indent="-323850" eaLnBrk="1">
              <a:buClr>
                <a:srgbClr val="0E594D"/>
              </a:buClr>
              <a:buSzPct val="45000"/>
              <a:buFont typeface="Wingdings" charset="2"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28625" indent="-323850" eaLnBrk="1">
              <a:buClr>
                <a:srgbClr val="0E594D"/>
              </a:buClr>
              <a:buSzPct val="45000"/>
              <a:buFont typeface="Wingdings" charset="2"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28625" algn="l"/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  <a:defRPr/>
            </a:pPr>
            <a:endParaRPr lang="ru-RU" sz="2400" smtClean="0"/>
          </a:p>
        </p:txBody>
      </p:sp>
      <p:pic>
        <p:nvPicPr>
          <p:cNvPr id="7172" name="Рисунок 3" descr="лук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2493963"/>
            <a:ext cx="34480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3040063" y="2422525"/>
            <a:ext cx="420687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3397250" y="2422525"/>
            <a:ext cx="420688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chemeClr val="tx1"/>
                </a:solidFill>
              </a:rPr>
              <a:t>,</a:t>
            </a:r>
          </a:p>
        </p:txBody>
      </p:sp>
      <p:pic>
        <p:nvPicPr>
          <p:cNvPr id="7175" name="Рисунок 6" descr="0010-010-Lejk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3250" y="2422525"/>
            <a:ext cx="4572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5683250" y="2636838"/>
            <a:ext cx="42068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6040438" y="2636838"/>
            <a:ext cx="420687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7178" name="TextBox 9"/>
          <p:cNvSpPr txBox="1">
            <a:spLocks noChangeArrowheads="1"/>
          </p:cNvSpPr>
          <p:nvPr/>
        </p:nvSpPr>
        <p:spPr bwMode="auto">
          <a:xfrm>
            <a:off x="6397625" y="2636838"/>
            <a:ext cx="42068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7179" name="TextBox 10"/>
          <p:cNvSpPr txBox="1">
            <a:spLocks noChangeArrowheads="1"/>
          </p:cNvSpPr>
          <p:nvPr/>
        </p:nvSpPr>
        <p:spPr bwMode="auto">
          <a:xfrm>
            <a:off x="3540125" y="4208463"/>
            <a:ext cx="2643188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   </a:t>
            </a:r>
            <a:r>
              <a:rPr lang="ru-RU" sz="88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ОД</a:t>
            </a:r>
          </a:p>
        </p:txBody>
      </p:sp>
      <p:pic>
        <p:nvPicPr>
          <p:cNvPr id="12" name="Рисунок 11" descr="лод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97040" y="1851011"/>
            <a:ext cx="6858048" cy="5117946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4277" t="13310" r="29990" b="12363"/>
          <a:stretch>
            <a:fillRect/>
          </a:stretch>
        </p:blipFill>
        <p:spPr bwMode="auto">
          <a:xfrm>
            <a:off x="825500" y="0"/>
            <a:ext cx="8001000" cy="7559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9012" cy="1262063"/>
          </a:xfrm>
        </p:spPr>
        <p:txBody>
          <a:bodyPr tIns="212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000" smtClean="0"/>
              <a:t>транспорт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4200525" cy="4762500"/>
          </a:xfrm>
        </p:spPr>
        <p:txBody>
          <a:bodyPr/>
          <a:lstStyle/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</p:txBody>
      </p:sp>
      <p:pic>
        <p:nvPicPr>
          <p:cNvPr id="9220" name="Picture 2" descr="C:\Documents and Settings\User\Рабочий стол\работа разные папки\фото яндекс\я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3000" y="3494088"/>
            <a:ext cx="3071813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C:\Documents and Settings\User\Рабочий стол\работа разные папки\фото яндекс\троллейбу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625" y="1922463"/>
            <a:ext cx="3143250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C:\Documents and Settings\User\Рабочий стол\работа разные папки\фото яндекс\кате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625" y="4779963"/>
            <a:ext cx="32146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C:\Documents and Settings\User\Рабочий стол\работа разные папки\фото яндекс\кораб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16700" y="1851025"/>
            <a:ext cx="30527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C:\Documents and Settings\User\Рабочий стол\работа разные папки\фото яндекс\теплоход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83375" y="4779963"/>
            <a:ext cx="31543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9012" cy="1262063"/>
          </a:xfrm>
        </p:spPr>
        <p:txBody>
          <a:bodyPr tIns="212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000" smtClean="0"/>
              <a:t>транспорт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4200525" cy="4762500"/>
          </a:xfrm>
        </p:spPr>
        <p:txBody>
          <a:bodyPr/>
          <a:lstStyle/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0213" indent="-322263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  <a:p>
            <a:pPr marL="431800" indent="-320675" eaLnBrk="1">
              <a:buClrTx/>
              <a:buSzPct val="45000"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endParaRPr lang="ru-RU" sz="2400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65150"/>
            <a:ext cx="2376488" cy="2052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3438" y="565150"/>
            <a:ext cx="2643187" cy="2024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4065588"/>
            <a:ext cx="3108325" cy="313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7" name="Picture 6" descr="C:\Documents and Settings\User\Рабочий стол\работа разные папки\фото яндекс\дирижаб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2875" y="1708150"/>
            <a:ext cx="32623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C:\Documents and Settings\User\Рабочий стол\работа разные папки\фото яндекс\воздушный шар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0250" y="3351213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C:\Documents and Settings\User\Рабочий стол\работа разные папки\фото яндекс\вертолёт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8750" y="4708525"/>
            <a:ext cx="3000375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 bwMode="auto">
          <a:xfrm>
            <a:off x="325404" y="1065193"/>
            <a:ext cx="5143536" cy="4857784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4540246" y="1279507"/>
            <a:ext cx="5254626" cy="4429156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04" y="1208069"/>
            <a:ext cx="1224100" cy="85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80" y="279375"/>
            <a:ext cx="10001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966" y="2256414"/>
            <a:ext cx="1428760" cy="96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3966" y="3351209"/>
            <a:ext cx="1484777" cy="100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5404" y="4565656"/>
            <a:ext cx="13573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404" y="5851539"/>
            <a:ext cx="1500197" cy="112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97897" y="1422383"/>
            <a:ext cx="1789953" cy="106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82726" y="350813"/>
            <a:ext cx="1447797" cy="90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68676" y="207937"/>
            <a:ext cx="1690686" cy="114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66634" y="279375"/>
            <a:ext cx="1435808" cy="10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40576" y="279375"/>
            <a:ext cx="1557333" cy="116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40774" y="2708267"/>
            <a:ext cx="112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94240" y="4065589"/>
            <a:ext cx="1686385" cy="113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66126" y="5351473"/>
            <a:ext cx="1714499" cy="128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0048" y="5922977"/>
            <a:ext cx="1905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111750" y="5851539"/>
            <a:ext cx="1946438" cy="145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112014" y="5851539"/>
            <a:ext cx="1428750" cy="149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KaitiM GB"/>
        <a:cs typeface="AR PL KaitiM GB"/>
      </a:majorFont>
      <a:minorFont>
        <a:latin typeface="Arial"/>
        <a:ea typeface="AR PL KaitiM GB"/>
        <a:cs typeface="AR PL KaitiM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34604</TotalTime>
  <Words>90</Words>
  <Application>Microsoft Office PowerPoint</Application>
  <PresentationFormat>Произвольный</PresentationFormat>
  <Paragraphs>66</Paragraphs>
  <Slides>12</Slides>
  <Notes>6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Муниципальное бюджетное дошкольное образовательное учреждение детский сад № 342 комбинированного вида  города Челябинска</vt:lpstr>
      <vt:lpstr>Слайд 2</vt:lpstr>
      <vt:lpstr>Загадка 1</vt:lpstr>
      <vt:lpstr>Загадка 2</vt:lpstr>
      <vt:lpstr>ОТГАДАЙ РЕБУС</vt:lpstr>
      <vt:lpstr>Слайд 6</vt:lpstr>
      <vt:lpstr>транспорт</vt:lpstr>
      <vt:lpstr>транспорт</vt:lpstr>
      <vt:lpstr>Слайд 9</vt:lpstr>
      <vt:lpstr>Слайд 10</vt:lpstr>
      <vt:lpstr>Слайд 11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342 комбинированного вида  города Челябинска</dc:title>
  <cp:lastModifiedBy>Мария</cp:lastModifiedBy>
  <cp:revision>20</cp:revision>
  <cp:lastPrinted>1601-01-01T00:00:00Z</cp:lastPrinted>
  <dcterms:created xsi:type="dcterms:W3CDTF">2014-02-25T03:13:54Z</dcterms:created>
  <dcterms:modified xsi:type="dcterms:W3CDTF">2014-04-16T18:39:14Z</dcterms:modified>
</cp:coreProperties>
</file>