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15FE0-BB1D-41EC-BD9B-A8FE0554DC30}" type="datetimeFigureOut">
              <a:rPr lang="ru-RU" smtClean="0"/>
              <a:pPr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5BAFB-903D-47DC-A46F-BCF4A7DBF8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Мои документы\фото 222\Фото04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500174"/>
            <a:ext cx="6827520" cy="512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85728"/>
            <a:ext cx="914400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Камышин- моя малая родина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71435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               </a:t>
            </a:r>
            <a:r>
              <a:rPr lang="ru-RU" sz="3600" i="1" dirty="0" smtClean="0">
                <a:solidFill>
                  <a:srgbClr val="C00000"/>
                </a:solidFill>
              </a:rPr>
              <a:t>(Признание в любви)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768" y="3857628"/>
            <a:ext cx="20002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Проект творческой группы учащихся 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6 а класса 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МОУ СОШ № 6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 г. Камышина</a:t>
            </a:r>
          </a:p>
          <a:p>
            <a:endParaRPr lang="ru-RU" b="1" i="1" dirty="0" smtClean="0">
              <a:solidFill>
                <a:srgbClr val="00B050"/>
              </a:solidFill>
            </a:endParaRPr>
          </a:p>
          <a:p>
            <a:endParaRPr lang="ru-RU" b="1" i="1" dirty="0">
              <a:solidFill>
                <a:srgbClr val="00B050"/>
              </a:solidFill>
            </a:endParaRPr>
          </a:p>
          <a:p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ru-RU" b="1" i="1" dirty="0" smtClean="0">
                <a:solidFill>
                  <a:srgbClr val="00B050"/>
                </a:solidFill>
              </a:rPr>
              <a:t>2011г.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1" name="Picture 7" descr="C:\Documents and Settings\Администратор\Мои документы\фото 222\Фото04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57166"/>
            <a:ext cx="7997952" cy="5998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9" y="357166"/>
            <a:ext cx="55007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1.Мы выбираем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Администратор\Рабочий стол\фото апр\Фото06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428736"/>
            <a:ext cx="7022592" cy="52669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1500174"/>
            <a:ext cx="35718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Презентация?</a:t>
            </a:r>
          </a:p>
          <a:p>
            <a:endParaRPr lang="ru-RU" sz="3200" b="1" i="1" dirty="0" smtClean="0">
              <a:solidFill>
                <a:srgbClr val="00B050"/>
              </a:solidFill>
            </a:endParaRP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Фотовыставка?</a:t>
            </a: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  Рассказ? </a:t>
            </a:r>
          </a:p>
          <a:p>
            <a:endParaRPr lang="ru-RU" sz="3200" b="1" i="1" dirty="0" smtClean="0">
              <a:solidFill>
                <a:srgbClr val="00B050"/>
              </a:solidFill>
            </a:endParaRPr>
          </a:p>
          <a:p>
            <a:r>
              <a:rPr lang="ru-RU" sz="3200" b="1" i="1" dirty="0">
                <a:solidFill>
                  <a:srgbClr val="00B050"/>
                </a:solidFill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</a:rPr>
              <a:t> Рисунки?</a:t>
            </a:r>
          </a:p>
          <a:p>
            <a:endParaRPr lang="ru-RU" sz="3200" b="1" i="1" dirty="0" smtClean="0">
              <a:solidFill>
                <a:srgbClr val="00B05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Фильм!!!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Рабочий стол\фото апр\Фото06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21827">
            <a:off x="248915" y="1496941"/>
            <a:ext cx="3901440" cy="2926080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Рабочий стол\фото апр\Фото06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970103">
            <a:off x="4663045" y="759545"/>
            <a:ext cx="3901440" cy="2926080"/>
          </a:xfrm>
          <a:prstGeom prst="rect">
            <a:avLst/>
          </a:prstGeom>
          <a:noFill/>
        </p:spPr>
      </p:pic>
      <p:pic>
        <p:nvPicPr>
          <p:cNvPr id="6" name="Рисунок 5" descr="Фото068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488" y="3714752"/>
            <a:ext cx="3901440" cy="29260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" y="357166"/>
            <a:ext cx="6357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2. Мы исследуем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020208">
            <a:off x="7000892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В Интернете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3702" y="61436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В библиотеке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999076">
            <a:off x="304500" y="460691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В книгах о родном городе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" y="214290"/>
            <a:ext cx="66437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3. Мы планируем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Администратор\Рабочий стол\фото апр\Фото06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285860"/>
            <a:ext cx="3901440" cy="2926080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фото апр\Фото06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3714752"/>
            <a:ext cx="3901440" cy="29260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43372" y="2071678"/>
            <a:ext cx="53578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План-проект съемки (объекты фильма)</a:t>
            </a:r>
          </a:p>
          <a:p>
            <a:endParaRPr lang="ru-RU" sz="2000" b="1" i="1" dirty="0">
              <a:solidFill>
                <a:srgbClr val="00B050"/>
              </a:solidFill>
            </a:endParaRP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Варианты музыкального оформления</a:t>
            </a:r>
          </a:p>
          <a:p>
            <a:endParaRPr lang="ru-RU" sz="2000" b="1" i="1" dirty="0">
              <a:solidFill>
                <a:srgbClr val="00B050"/>
              </a:solidFill>
            </a:endParaRP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Тексты комментария к видеофильму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Мои документы\фото 222\фото 222\Фото04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53941">
            <a:off x="206859" y="790178"/>
            <a:ext cx="3901440" cy="2926080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Мои документы\фото 222\фото 222\Фото04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285728"/>
            <a:ext cx="3901440" cy="2926080"/>
          </a:xfrm>
          <a:prstGeom prst="rect">
            <a:avLst/>
          </a:prstGeom>
          <a:noFill/>
        </p:spPr>
      </p:pic>
      <p:pic>
        <p:nvPicPr>
          <p:cNvPr id="6148" name="Picture 4" descr="C:\Documents and Settings\Администратор\Мои документы\фото 222\фото 222\Фото048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643314"/>
            <a:ext cx="3901440" cy="28604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285728"/>
            <a:ext cx="64293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4. Мы действуем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149" name="Picture 5" descr="C:\Documents and Settings\Администратор\Рабочий стол\фото апр\Фото067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29190" y="3571876"/>
            <a:ext cx="3901440" cy="29260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43306" y="2214554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Съемка фильма 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Монтаж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Подбор музыки</a:t>
            </a:r>
          </a:p>
          <a:p>
            <a:r>
              <a:rPr lang="ru-RU" sz="2800" b="1" i="1" dirty="0" smtClean="0">
                <a:solidFill>
                  <a:srgbClr val="00B050"/>
                </a:solidFill>
              </a:rPr>
              <a:t>Комментарий к фильму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0"/>
            <a:ext cx="77867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5.Реализация проекта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715016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Выступление с презентацией видеофильма на классном часе « Откуда мы родом?»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F:\Солодовникова Кл. час город. 2010\DSC016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928670"/>
            <a:ext cx="6486144" cy="4864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Администратор\Мои документы\Мои рисунки\126 фоны для презентаций\pic_47e5ee17c65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285728"/>
            <a:ext cx="67865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6. Подводим итоги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дминистратор\Рабочий стол\фото апр\Фото07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1214422"/>
            <a:ext cx="6827520" cy="512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102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2011-04-10T16:19:16Z</dcterms:created>
  <dcterms:modified xsi:type="dcterms:W3CDTF">2014-10-28T17:42:01Z</dcterms:modified>
</cp:coreProperties>
</file>