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1" r:id="rId7"/>
    <p:sldId id="262" r:id="rId8"/>
    <p:sldId id="263" r:id="rId9"/>
    <p:sldId id="264" r:id="rId10"/>
    <p:sldId id="265" r:id="rId11"/>
    <p:sldId id="272" r:id="rId12"/>
    <p:sldId id="266" r:id="rId13"/>
    <p:sldId id="267" r:id="rId14"/>
    <p:sldId id="273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2F518-A551-4206-9371-639DA94F1C6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52685-A5DF-4B1F-86F2-E32D02C778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1437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Районная научно- практическая конференция «Первоцвет»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400800" cy="200026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Село моё родное … 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y_ddfd80d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571744"/>
            <a:ext cx="4385287" cy="29289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429256" y="4000504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 </a:t>
            </a:r>
            <a:r>
              <a:rPr lang="ru-RU" b="1" dirty="0" err="1" smtClean="0"/>
              <a:t>Бекиева</a:t>
            </a:r>
            <a:r>
              <a:rPr lang="ru-RU" b="1" dirty="0" smtClean="0"/>
              <a:t> Ирина, ученица 4 г класса ГБОУ СОШ села Кошки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28794" y="5857892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2013 г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3505dd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214422"/>
            <a:ext cx="2054693" cy="1500198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14290"/>
          <a:ext cx="8572560" cy="6143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0"/>
                <a:gridCol w="4286280"/>
              </a:tblGrid>
              <a:tr h="251762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Аптека, затем музыкальная школа;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Строится</a:t>
                      </a:r>
                      <a:r>
                        <a:rPr lang="ru-RU" sz="3600" b="1" baseline="0" dirty="0" smtClean="0"/>
                        <a:t> часовня;</a:t>
                      </a:r>
                      <a:endParaRPr lang="ru-RU" sz="3600" b="1" dirty="0"/>
                    </a:p>
                  </a:txBody>
                  <a:tcPr/>
                </a:tc>
              </a:tr>
              <a:tr h="1726756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Парк ;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Воскресный рынок;</a:t>
                      </a:r>
                      <a:endParaRPr lang="ru-RU" sz="3600" b="1" dirty="0"/>
                    </a:p>
                  </a:txBody>
                  <a:tcPr/>
                </a:tc>
              </a:tr>
              <a:tr h="189929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Сельский совет по улице Советской;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Жилой дом;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x_28850c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000108"/>
            <a:ext cx="2331441" cy="1700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e496bc9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3857628"/>
            <a:ext cx="3571900" cy="2377324"/>
          </a:xfrm>
          <a:prstGeom prst="rect">
            <a:avLst/>
          </a:prstGeom>
        </p:spPr>
      </p:pic>
      <p:pic>
        <p:nvPicPr>
          <p:cNvPr id="3" name="Рисунок 2" descr="x_7dc497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71546"/>
            <a:ext cx="3876682" cy="2772726"/>
          </a:xfrm>
          <a:prstGeom prst="rect">
            <a:avLst/>
          </a:prstGeom>
        </p:spPr>
      </p:pic>
      <p:pic>
        <p:nvPicPr>
          <p:cNvPr id="4" name="Рисунок 3" descr="x_2634d7f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214422"/>
            <a:ext cx="3542045" cy="2357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Парк 20 -</a:t>
            </a:r>
            <a:r>
              <a:rPr lang="ru-RU" sz="4000" b="1" dirty="0" err="1" smtClean="0">
                <a:solidFill>
                  <a:srgbClr val="C00000"/>
                </a:solidFill>
              </a:rPr>
              <a:t>летия</a:t>
            </a:r>
            <a:r>
              <a:rPr lang="ru-RU" sz="4000" b="1" dirty="0" smtClean="0">
                <a:solidFill>
                  <a:srgbClr val="C00000"/>
                </a:solidFill>
              </a:rPr>
              <a:t> Победы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Видя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864" y="1"/>
            <a:ext cx="3032749" cy="2285992"/>
          </a:xfrm>
          <a:prstGeom prst="rect">
            <a:avLst/>
          </a:prstGeom>
        </p:spPr>
      </p:pic>
      <p:pic>
        <p:nvPicPr>
          <p:cNvPr id="4" name="Рисунок 3" descr="vi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3929066"/>
            <a:ext cx="2952771" cy="22145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Памятник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Ф. А. </a:t>
            </a:r>
            <a:r>
              <a:rPr lang="ru-RU" b="1" dirty="0" err="1" smtClean="0">
                <a:solidFill>
                  <a:srgbClr val="C00000"/>
                </a:solidFill>
              </a:rPr>
              <a:t>Видяеву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Награждён тремя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орденами Красного Знамени;</a:t>
            </a:r>
          </a:p>
          <a:p>
            <a:r>
              <a:rPr lang="ru-RU" b="1" dirty="0" smtClean="0"/>
              <a:t>Посмертно награждён орденом Британской империи за спасение судов союзников от общего врага;</a:t>
            </a:r>
          </a:p>
          <a:p>
            <a:r>
              <a:rPr lang="ru-RU" b="1" dirty="0" smtClean="0"/>
              <a:t>В честь </a:t>
            </a:r>
            <a:r>
              <a:rPr lang="ru-RU" b="1" dirty="0" err="1" smtClean="0"/>
              <a:t>Видяева</a:t>
            </a:r>
            <a:r>
              <a:rPr lang="ru-RU" b="1" dirty="0" smtClean="0"/>
              <a:t> назван посёлок в Мурманской области;</a:t>
            </a:r>
          </a:p>
          <a:p>
            <a:r>
              <a:rPr lang="ru-RU" b="1" dirty="0" smtClean="0"/>
              <a:t>В Кошках организован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патриотический клуб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имени </a:t>
            </a:r>
            <a:r>
              <a:rPr lang="ru-RU" b="1" dirty="0" err="1" smtClean="0"/>
              <a:t>Видяева</a:t>
            </a:r>
            <a:r>
              <a:rPr lang="ru-RU" b="1" dirty="0" smtClean="0"/>
              <a:t>;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Известные люди села: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Р. С. Василевский – историк, археолог»</a:t>
            </a:r>
          </a:p>
          <a:p>
            <a:r>
              <a:rPr lang="ru-RU" sz="4000" b="1" dirty="0" smtClean="0"/>
              <a:t>Р. Вяхирев – председатель правления «Газпром»;</a:t>
            </a:r>
          </a:p>
          <a:p>
            <a:r>
              <a:rPr lang="ru-RU" sz="4000" b="1" dirty="0" smtClean="0"/>
              <a:t>П. М. </a:t>
            </a:r>
            <a:r>
              <a:rPr lang="ru-RU" sz="4000" b="1" dirty="0" err="1" smtClean="0"/>
              <a:t>Корягин</a:t>
            </a:r>
            <a:r>
              <a:rPr lang="ru-RU" sz="4000" b="1" dirty="0" smtClean="0"/>
              <a:t> – военный;</a:t>
            </a:r>
          </a:p>
          <a:p>
            <a:r>
              <a:rPr lang="ru-RU" sz="4000" b="1" dirty="0" smtClean="0"/>
              <a:t>И. Ф. Акулиничев – поэт;</a:t>
            </a:r>
            <a:endParaRPr lang="ru-RU" sz="4000" b="1" dirty="0"/>
          </a:p>
        </p:txBody>
      </p:sp>
      <p:pic>
        <p:nvPicPr>
          <p:cNvPr id="4" name="Picture 3" descr="D:\Леночка\Ленуська\история образования села Кошки\карягин.jpg"/>
          <p:cNvPicPr>
            <a:picLocks noChangeAspect="1" noChangeArrowheads="1"/>
          </p:cNvPicPr>
          <p:nvPr/>
        </p:nvPicPr>
        <p:blipFill>
          <a:blip r:embed="rId2" cstate="print"/>
          <a:srcRect l="15419" t="10606" r="9691" b="13636"/>
          <a:stretch>
            <a:fillRect/>
          </a:stretch>
        </p:blipFill>
        <p:spPr bwMode="auto">
          <a:xfrm>
            <a:off x="7429520" y="4000504"/>
            <a:ext cx="857256" cy="1230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селе проводятся различные мероприятия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x_41ab2da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357298"/>
            <a:ext cx="3714776" cy="2380163"/>
          </a:xfrm>
          <a:prstGeom prst="rect">
            <a:avLst/>
          </a:prstGeom>
        </p:spPr>
      </p:pic>
      <p:pic>
        <p:nvPicPr>
          <p:cNvPr id="4" name="Рисунок 3" descr="x_626763b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428736"/>
            <a:ext cx="3752836" cy="2292709"/>
          </a:xfrm>
          <a:prstGeom prst="rect">
            <a:avLst/>
          </a:prstGeom>
        </p:spPr>
      </p:pic>
      <p:pic>
        <p:nvPicPr>
          <p:cNvPr id="5" name="Рисунок 4" descr="x_e6bd05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929066"/>
            <a:ext cx="3571900" cy="2417578"/>
          </a:xfrm>
          <a:prstGeom prst="rect">
            <a:avLst/>
          </a:prstGeom>
        </p:spPr>
      </p:pic>
      <p:pic>
        <p:nvPicPr>
          <p:cNvPr id="6" name="Рисунок 5" descr="SDC109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969251"/>
            <a:ext cx="3786214" cy="242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 настоящее время: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Ведётся строительство школы:</a:t>
            </a:r>
            <a:endParaRPr lang="ru-RU" sz="4000" b="1" dirty="0"/>
          </a:p>
        </p:txBody>
      </p:sp>
      <p:pic>
        <p:nvPicPr>
          <p:cNvPr id="4" name="Рисунок 3" descr="шко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571744"/>
            <a:ext cx="357190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Вывод: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Знать о своей малой </a:t>
            </a:r>
            <a:r>
              <a:rPr lang="ru-RU" sz="4400" b="1" dirty="0" smtClean="0"/>
              <a:t>родине должен </a:t>
            </a:r>
            <a:r>
              <a:rPr lang="ru-RU" sz="4400" b="1" dirty="0"/>
              <a:t>знать каждый человек. Знать для того, чтобы гордиться местом, где родился и где живешь, рассказать в будущем своим потомкам. </a:t>
            </a:r>
          </a:p>
          <a:p>
            <a:endParaRPr lang="ru-RU" dirty="0"/>
          </a:p>
        </p:txBody>
      </p:sp>
      <p:pic>
        <p:nvPicPr>
          <p:cNvPr id="4" name="Рисунок 3" descr="x_e0871b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3" y="214291"/>
            <a:ext cx="2071702" cy="1389138"/>
          </a:xfrm>
          <a:prstGeom prst="rect">
            <a:avLst/>
          </a:prstGeom>
        </p:spPr>
      </p:pic>
      <p:pic>
        <p:nvPicPr>
          <p:cNvPr id="5" name="Рисунок 4" descr="9554979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142852"/>
            <a:ext cx="1857388" cy="148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b0f5e4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8286776" cy="62150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8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Моя малая родина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Село всеми окнами смотрит на солнце.</a:t>
            </a:r>
          </a:p>
          <a:p>
            <a:pPr>
              <a:buNone/>
            </a:pPr>
            <a:r>
              <a:rPr lang="ru-RU" b="1" dirty="0" smtClean="0"/>
              <a:t>Как лебеди, в небе плывут облака.</a:t>
            </a:r>
          </a:p>
          <a:p>
            <a:pPr>
              <a:buNone/>
            </a:pPr>
            <a:r>
              <a:rPr lang="ru-RU" b="1" dirty="0" smtClean="0"/>
              <a:t>И это всё родиной малой зовётся,</a:t>
            </a:r>
          </a:p>
          <a:p>
            <a:pPr>
              <a:buNone/>
            </a:pPr>
            <a:r>
              <a:rPr lang="ru-RU" b="1" dirty="0" smtClean="0"/>
              <a:t>Которая сердцу до слёз дорога.</a:t>
            </a:r>
          </a:p>
          <a:p>
            <a:pPr>
              <a:buNone/>
            </a:pPr>
            <a:r>
              <a:rPr lang="ru-RU" b="1" dirty="0" smtClean="0"/>
              <a:t>(И. Акулиничев)</a:t>
            </a:r>
            <a:endParaRPr lang="ru-RU" b="1" dirty="0"/>
          </a:p>
        </p:txBody>
      </p:sp>
      <p:pic>
        <p:nvPicPr>
          <p:cNvPr id="4" name="Рисунок 3" descr="доро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1714512" cy="1371610"/>
          </a:xfrm>
          <a:prstGeom prst="rect">
            <a:avLst/>
          </a:prstGeom>
        </p:spPr>
      </p:pic>
      <p:pic>
        <p:nvPicPr>
          <p:cNvPr id="5" name="Рисунок 4" descr="типограф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857628"/>
            <a:ext cx="3071834" cy="2457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Цель: </a:t>
            </a:r>
            <a:r>
              <a:rPr lang="ru-RU" sz="3600" b="1" dirty="0" smtClean="0"/>
              <a:t>изучить историю малой родины.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Задачи: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расширить знания об истории родного села;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узнать, как изменилось село за последние годы;</a:t>
            </a:r>
            <a:endParaRPr lang="ru-RU" b="1" dirty="0"/>
          </a:p>
        </p:txBody>
      </p:sp>
      <p:pic>
        <p:nvPicPr>
          <p:cNvPr id="5" name="Рисунок 4" descr="3676775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4357694"/>
            <a:ext cx="2885377" cy="1919291"/>
          </a:xfrm>
          <a:prstGeom prst="rect">
            <a:avLst/>
          </a:prstGeom>
        </p:spPr>
      </p:pic>
      <p:pic>
        <p:nvPicPr>
          <p:cNvPr id="6" name="Рисунок 5" descr="x_b07435f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929066"/>
            <a:ext cx="3519492" cy="2342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45px-Location_Of_Koshkinsky_District_(Samara_Oblast)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642918"/>
            <a:ext cx="6558045" cy="5853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Районный центр села Кошки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Граничит с </a:t>
            </a:r>
            <a:r>
              <a:rPr lang="ru-RU" b="1" dirty="0" err="1" smtClean="0"/>
              <a:t>Челно-Вершинским</a:t>
            </a:r>
            <a:r>
              <a:rPr lang="ru-RU" b="1" dirty="0" smtClean="0"/>
              <a:t>, Сергиевским, </a:t>
            </a:r>
            <a:r>
              <a:rPr lang="ru-RU" b="1" dirty="0" err="1" smtClean="0"/>
              <a:t>Елховским</a:t>
            </a:r>
            <a:r>
              <a:rPr lang="ru-RU" b="1" dirty="0" smtClean="0"/>
              <a:t> районами, с республикой Татарстан, с Ульяновской областью.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ugach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3429000"/>
            <a:ext cx="2153412" cy="3054096"/>
          </a:xfrm>
          <a:prstGeom prst="rect">
            <a:avLst/>
          </a:prstGeom>
        </p:spPr>
      </p:pic>
      <p:pic>
        <p:nvPicPr>
          <p:cNvPr id="4" name="Рисунок 3" descr="29079961_Bitva_Timu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1071546"/>
            <a:ext cx="2723327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Прошлое села Кошки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Основано в 1737 году;</a:t>
            </a:r>
          </a:p>
          <a:p>
            <a:r>
              <a:rPr lang="ru-RU" sz="4000" b="1" dirty="0" smtClean="0"/>
              <a:t>В 1391 году на реке состоялась битва между войсками Тимура и хана </a:t>
            </a:r>
            <a:r>
              <a:rPr lang="ru-RU" sz="4000" b="1" dirty="0" err="1" smtClean="0"/>
              <a:t>Тохтамыша</a:t>
            </a:r>
            <a:r>
              <a:rPr lang="ru-RU" sz="4000" b="1" dirty="0" smtClean="0"/>
              <a:t>;</a:t>
            </a:r>
          </a:p>
          <a:p>
            <a:r>
              <a:rPr lang="ru-RU" sz="4000" b="1" dirty="0" smtClean="0"/>
              <a:t>В 1773 г.– 1774 г. – </a:t>
            </a:r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восстание Е. Пугачёва;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20E2BED-8A07-496D-AB67-C8452D16B70D_mw800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000504"/>
            <a:ext cx="4357718" cy="221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x_cd2dd49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1142984"/>
            <a:ext cx="235745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 же наше село носит название Кошки?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5643602" cy="23749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от тюркского слова «кош» («стоянка», «шалаш», «юрта», «пастуший стан»)</a:t>
            </a:r>
          </a:p>
          <a:p>
            <a:pPr>
              <a:buNone/>
            </a:pPr>
            <a:r>
              <a:rPr lang="ru-RU" b="1" dirty="0" smtClean="0"/>
              <a:t>«кошка»(«лысый холм»)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4357694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Кошка</a:t>
            </a:r>
            <a:r>
              <a:rPr lang="ru-RU" sz="2400" b="1" i="1" dirty="0" smtClean="0"/>
              <a:t> – речная отмель на</a:t>
            </a:r>
          </a:p>
          <a:p>
            <a:r>
              <a:rPr lang="ru-RU" sz="2400" b="1" i="1" dirty="0" smtClean="0"/>
              <a:t> р. </a:t>
            </a:r>
            <a:r>
              <a:rPr lang="ru-RU" sz="2400" b="1" i="1" dirty="0" err="1" smtClean="0"/>
              <a:t>Кондурче</a:t>
            </a:r>
            <a:r>
              <a:rPr lang="ru-RU" sz="2400" b="1" i="1" dirty="0" smtClean="0"/>
              <a:t>, орудие пытки, либо прозвище первого поселенца.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Село в годы Великой Отечественной войны: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Главная задача – обеспечить фронт кадрами, продовольствием, лошадьми;</a:t>
            </a:r>
          </a:p>
          <a:p>
            <a:r>
              <a:rPr lang="ru-RU" sz="3600" b="1" dirty="0" smtClean="0"/>
              <a:t>С 1942 года </a:t>
            </a:r>
            <a:r>
              <a:rPr lang="ru-RU" sz="3600" b="1" dirty="0"/>
              <a:t> </a:t>
            </a:r>
            <a:r>
              <a:rPr lang="ru-RU" sz="3600" b="1" dirty="0" smtClean="0"/>
              <a:t>- тыловой эвакогоспиталь (за все время поступило 280 человек);</a:t>
            </a:r>
          </a:p>
          <a:p>
            <a:r>
              <a:rPr lang="ru-RU" sz="3600" b="1" dirty="0" smtClean="0"/>
              <a:t>В 1942 году организован детский дом для детей блокадного Ленинграда;</a:t>
            </a:r>
            <a:endParaRPr lang="ru-RU" sz="3600" b="1" dirty="0"/>
          </a:p>
        </p:txBody>
      </p:sp>
      <p:pic>
        <p:nvPicPr>
          <p:cNvPr id="4" name="Рисунок 3" descr="памят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285728"/>
            <a:ext cx="1905000" cy="126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т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814765"/>
            <a:ext cx="3357586" cy="2343167"/>
          </a:xfrm>
          <a:prstGeom prst="rect">
            <a:avLst/>
          </a:prstGeom>
        </p:spPr>
      </p:pic>
      <p:pic>
        <p:nvPicPr>
          <p:cNvPr id="5" name="Рисунок 4" descr="x_9d845b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929066"/>
            <a:ext cx="3899723" cy="22145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Село в настоящее время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Село преобразилось, многие постройки исчезли, на их месте появились новые: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643182"/>
          <a:ext cx="8572560" cy="3468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80"/>
                <a:gridCol w="4286280"/>
              </a:tblGrid>
              <a:tr h="1143008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rgbClr val="0070C0"/>
                          </a:solidFill>
                        </a:rPr>
                        <a:t>Раньше:</a:t>
                      </a:r>
                      <a:endParaRPr lang="ru-RU" sz="36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rgbClr val="0070C0"/>
                          </a:solidFill>
                        </a:rPr>
                        <a:t>Современное время:</a:t>
                      </a:r>
                      <a:endParaRPr lang="ru-RU" sz="36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279467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Водонапорная</a:t>
                      </a:r>
                      <a:r>
                        <a:rPr lang="ru-RU" sz="3200" b="1" baseline="0" dirty="0" smtClean="0"/>
                        <a:t> башня;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Фонтан;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ecb61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572528" cy="6013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5"/>
          <a:ext cx="8358246" cy="542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9123"/>
                <a:gridCol w="4179123"/>
              </a:tblGrid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Телеграф и почта;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Районный музей;</a:t>
                      </a:r>
                      <a:endParaRPr lang="ru-RU" sz="4000" b="1" dirty="0"/>
                    </a:p>
                  </a:txBody>
                  <a:tcPr/>
                </a:tc>
              </a:tr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Узел связи;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Магазин;</a:t>
                      </a:r>
                      <a:endParaRPr lang="ru-RU" sz="4000" b="1" dirty="0"/>
                    </a:p>
                  </a:txBody>
                  <a:tcPr/>
                </a:tc>
              </a:tr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Книжный магазин;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Магазин «</a:t>
                      </a:r>
                      <a:r>
                        <a:rPr lang="ru-RU" sz="4000" b="1" dirty="0" err="1" smtClean="0"/>
                        <a:t>Хозтовары</a:t>
                      </a:r>
                      <a:r>
                        <a:rPr lang="ru-RU" sz="4000" b="1" dirty="0" smtClean="0"/>
                        <a:t>»;</a:t>
                      </a:r>
                      <a:endParaRPr lang="ru-RU" sz="4000" b="1" dirty="0"/>
                    </a:p>
                  </a:txBody>
                  <a:tcPr/>
                </a:tc>
              </a:tr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Хлебный</a:t>
                      </a:r>
                      <a:r>
                        <a:rPr lang="ru-RU" sz="4000" b="1" baseline="0" dirty="0" smtClean="0"/>
                        <a:t> магазин;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Пельменная;</a:t>
                      </a:r>
                      <a:endParaRPr lang="ru-RU" sz="4000" b="1" dirty="0"/>
                    </a:p>
                  </a:txBody>
                  <a:tcPr/>
                </a:tc>
              </a:tr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ДЮСШ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Кинотеатр;</a:t>
                      </a:r>
                      <a:endParaRPr lang="ru-RU" sz="4000" b="1" dirty="0"/>
                    </a:p>
                  </a:txBody>
                  <a:tcPr/>
                </a:tc>
              </a:tr>
              <a:tr h="57880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КБО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Магазин;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455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Районная научно- практическая конференция «Первоцвет»</vt:lpstr>
      <vt:lpstr>Моя малая родина</vt:lpstr>
      <vt:lpstr>Цель: изучить историю малой родины.</vt:lpstr>
      <vt:lpstr>Районный центр села Кошки</vt:lpstr>
      <vt:lpstr>Прошлое села Кошки</vt:lpstr>
      <vt:lpstr>Почему же наше село носит название Кошки?</vt:lpstr>
      <vt:lpstr>Село в годы Великой Отечественной войны:</vt:lpstr>
      <vt:lpstr>Село в настоящее время</vt:lpstr>
      <vt:lpstr>Слайд 9</vt:lpstr>
      <vt:lpstr>Слайд 10</vt:lpstr>
      <vt:lpstr>Слайд 11</vt:lpstr>
      <vt:lpstr>Памятник  Ф. А. Видяеву</vt:lpstr>
      <vt:lpstr>Известные люди села:</vt:lpstr>
      <vt:lpstr>В селе проводятся различные мероприятия</vt:lpstr>
      <vt:lpstr>В настоящее время:</vt:lpstr>
      <vt:lpstr>Вывод:</vt:lpstr>
      <vt:lpstr>СПАСИБО ЗА ВНИМАНИЕ!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Районная научно- практическая конференция «Первоцвет»</dc:title>
  <dc:creator>*</dc:creator>
  <cp:lastModifiedBy>*</cp:lastModifiedBy>
  <cp:revision>11</cp:revision>
  <dcterms:created xsi:type="dcterms:W3CDTF">2013-01-13T18:43:34Z</dcterms:created>
  <dcterms:modified xsi:type="dcterms:W3CDTF">2013-01-13T20:26:34Z</dcterms:modified>
</cp:coreProperties>
</file>