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41AFED98-6DB0-4A08-A475-5B85A51F35C8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AE6A9-79E4-4298-88BD-9F55BBDA68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ED98-6DB0-4A08-A475-5B85A51F35C8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AE6A9-79E4-4298-88BD-9F55BBDA68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ED98-6DB0-4A08-A475-5B85A51F35C8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AE6A9-79E4-4298-88BD-9F55BBDA68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ED98-6DB0-4A08-A475-5B85A51F35C8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AE6A9-79E4-4298-88BD-9F55BBDA687D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ED98-6DB0-4A08-A475-5B85A51F35C8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AE6A9-79E4-4298-88BD-9F55BBDA687D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ED98-6DB0-4A08-A475-5B85A51F35C8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AE6A9-79E4-4298-88BD-9F55BBDA687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ED98-6DB0-4A08-A475-5B85A51F35C8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AE6A9-79E4-4298-88BD-9F55BBDA68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ED98-6DB0-4A08-A475-5B85A51F35C8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AE6A9-79E4-4298-88BD-9F55BBDA687D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ED98-6DB0-4A08-A475-5B85A51F35C8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AE6A9-79E4-4298-88BD-9F55BBDA68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ED98-6DB0-4A08-A475-5B85A51F35C8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AE6A9-79E4-4298-88BD-9F55BBDA687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ED98-6DB0-4A08-A475-5B85A51F35C8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AE6A9-79E4-4298-88BD-9F55BBDA68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41AFED98-6DB0-4A08-A475-5B85A51F35C8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75AE6A9-79E4-4298-88BD-9F55BBDA687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Учитель ?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2131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924944"/>
            <a:ext cx="6400800" cy="685800"/>
          </a:xfrm>
        </p:spPr>
        <p:txBody>
          <a:bodyPr>
            <a:noAutofit/>
          </a:bodyPr>
          <a:lstStyle/>
          <a:p>
            <a:r>
              <a:rPr lang="ru-RU" sz="8000" dirty="0" smtClean="0"/>
              <a:t>Учитель !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8735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052736"/>
            <a:ext cx="6400800" cy="685800"/>
          </a:xfrm>
        </p:spPr>
        <p:txBody>
          <a:bodyPr/>
          <a:lstStyle/>
          <a:p>
            <a:r>
              <a:rPr lang="ru-RU" dirty="0" smtClean="0"/>
              <a:t>Улыбка</a:t>
            </a:r>
            <a:endParaRPr lang="ru-RU" dirty="0"/>
          </a:p>
        </p:txBody>
      </p:sp>
      <p:pic>
        <p:nvPicPr>
          <p:cNvPr id="4" name="Объект 3" descr="http://static.akipress.org/127/.storage/limon/images/February2013/26ffa8972c5c331b7d1975057b6c5f79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72816"/>
            <a:ext cx="7344816" cy="41044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50423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Читающий</a:t>
            </a:r>
            <a:endParaRPr lang="ru-RU" dirty="0"/>
          </a:p>
        </p:txBody>
      </p:sp>
      <p:pic>
        <p:nvPicPr>
          <p:cNvPr id="4" name="Объект 3" descr="https://encrypted-tbn1.gstatic.com/images?q=tbn:ANd9GcQGPnXvKyYfF3MpjSigAJ0GzRmEY4QjV_ZQhcE7uUjS3GG7uauGCw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132856"/>
            <a:ext cx="4464496" cy="3600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3301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Интересный</a:t>
            </a:r>
            <a:endParaRPr lang="ru-RU" dirty="0"/>
          </a:p>
        </p:txBody>
      </p:sp>
      <p:pic>
        <p:nvPicPr>
          <p:cNvPr id="4" name="Объект 3" descr="http://nabankah.ru/wp-content/uploads/2011/11/tone3_3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844824"/>
            <a:ext cx="4536504" cy="4032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31111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Творческий</a:t>
            </a:r>
            <a:endParaRPr lang="ru-RU" dirty="0"/>
          </a:p>
        </p:txBody>
      </p:sp>
      <p:pic>
        <p:nvPicPr>
          <p:cNvPr id="4" name="Объект 3" descr="https://encrypted-tbn3.gstatic.com/images?q=tbn:ANd9GcT0DN8OSi83nPfRTpeUc8_HQPljyqp9rgeGR9NE3y-zVFeo-dXZyQ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276872"/>
            <a:ext cx="3816424" cy="33843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14712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Естественный</a:t>
            </a:r>
            <a:endParaRPr lang="ru-RU" dirty="0"/>
          </a:p>
        </p:txBody>
      </p:sp>
      <p:pic>
        <p:nvPicPr>
          <p:cNvPr id="4" name="Объект 3" descr="http://dlyakota.ru/uploads/posts/2013-11/dlyakota.ru_fotopodborki_estestvennyy-otbor-v-prirode_13.jpe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7" y="1916832"/>
            <a:ext cx="3672408" cy="38164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16398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Любопытный</a:t>
            </a:r>
            <a:endParaRPr lang="ru-RU" dirty="0"/>
          </a:p>
        </p:txBody>
      </p:sp>
      <p:pic>
        <p:nvPicPr>
          <p:cNvPr id="4" name="Объект 3" descr="https://encrypted-tbn1.gstatic.com/images?q=tbn:ANd9GcS2Mqe6a6Q8l0X1ySFQB6X-4fYVwSC1i2dyPWh0EnbpmNO6RGCD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132856"/>
            <a:ext cx="4464496" cy="35283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96266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МЯгкий</a:t>
            </a:r>
            <a:endParaRPr lang="ru-RU" dirty="0"/>
          </a:p>
        </p:txBody>
      </p:sp>
      <p:pic>
        <p:nvPicPr>
          <p:cNvPr id="5" name="Объект 4" descr="https://encrypted-tbn1.gstatic.com/images?q=tbn:ANd9GcR3mR0J81Z6qG-WP3aKOEJAD7CcnQzGkQ8Qp7g0JOKpYbHNpFaJ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060848"/>
            <a:ext cx="4176464" cy="3600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25997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t3.gstatic.com/images?q=tbn:ANd9GcQwhAUSFPJNE4PI21ItgS7fruj624EuCU6Pef5uXmrzeXcOlcxOU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0887" y="3067050"/>
            <a:ext cx="2562225" cy="1790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402731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15</TotalTime>
  <Words>15</Words>
  <Application>Microsoft Office PowerPoint</Application>
  <PresentationFormat>Экран (4:3)</PresentationFormat>
  <Paragraphs>14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Кутюр</vt:lpstr>
      <vt:lpstr>Учитель ?</vt:lpstr>
      <vt:lpstr>Улыбка</vt:lpstr>
      <vt:lpstr>Читающий</vt:lpstr>
      <vt:lpstr>Интересный</vt:lpstr>
      <vt:lpstr>Творческий</vt:lpstr>
      <vt:lpstr>Естественный</vt:lpstr>
      <vt:lpstr>Любопытный</vt:lpstr>
      <vt:lpstr>МЯгкий</vt:lpstr>
      <vt:lpstr>Презентация PowerPoint</vt:lpstr>
      <vt:lpstr>Учитель !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Учитель ?</dc:title>
  <dc:creator>ж</dc:creator>
  <cp:lastModifiedBy>ж</cp:lastModifiedBy>
  <cp:revision>2</cp:revision>
  <dcterms:created xsi:type="dcterms:W3CDTF">2014-10-16T00:13:54Z</dcterms:created>
  <dcterms:modified xsi:type="dcterms:W3CDTF">2014-10-16T00:29:43Z</dcterms:modified>
</cp:coreProperties>
</file>