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00964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file:///C:\Users\&#1053;&#1072;&#1076;&#1077;&#1078;&#1076;&#1072;\Desktop\08%20-%20&#1042;.%20&#1043;&#1072;&#1074;&#1088;&#1080;&#1083;&#1080;&#1085;%20-%20&#1055;&#1077;&#1088;&#1077;&#1079;&#1074;&#1086;&#1085;&#1099;%20-%20&#1052;&#1086;&#1083;&#1080;&#1090;&#1074;&#1072;%20(&#8470;17).mp3" TargetMode="External"/><Relationship Id="rId1" Type="http://schemas.openxmlformats.org/officeDocument/2006/relationships/audio" Target="file:///C:\Users\&#1053;&#1072;&#1076;&#1077;&#1078;&#1076;&#1072;\Desktop\07%20-%20&#1042;.%20&#1043;&#1072;&#1074;&#1088;&#1080;&#1083;&#1080;&#1085;%20-%20&#1055;&#1077;&#1088;&#1077;&#1079;&#1074;&#1086;&#1085;&#1099;%20-%20&#1042;&#1077;&#1089;&#1077;&#1083;&#1086;%20&#1085;&#1072;%20&#1076;&#1091;&#1096;&#1077;%20(&#8470;1)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533400"/>
            <a:ext cx="6858048" cy="1895468"/>
          </a:xfrm>
        </p:spPr>
        <p:txBody>
          <a:bodyPr/>
          <a:lstStyle/>
          <a:p>
            <a:r>
              <a:rPr lang="ru-RU" i="1" dirty="0" smtClean="0"/>
              <a:t>ВСЮ ЖИЗНЬ МОЮ </a:t>
            </a:r>
            <a:br>
              <a:rPr lang="ru-RU" i="1" dirty="0" smtClean="0"/>
            </a:br>
            <a:r>
              <a:rPr lang="ru-RU" i="1" dirty="0" smtClean="0"/>
              <a:t>НЕСУ РОДИНУ В ДУШЕ…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ПОДГОТОВИЛА УЧИТЕЛЬ МУЗЫКИ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 МБОУ СОШ №9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САВИНОВА НАДЕЖДА АНАТОЛЬЕВНА 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/>
          <a:lstStyle/>
          <a:p>
            <a:pPr algn="ctr"/>
            <a:r>
              <a:rPr lang="ru-RU" dirty="0" smtClean="0"/>
              <a:t>КОЛОКОЛЬНЫЙ ЗВОН…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937244"/>
            <a:ext cx="4357718" cy="592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81439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</a:t>
            </a:r>
            <a:r>
              <a:rPr lang="ru-RU" sz="3100" dirty="0" smtClean="0"/>
              <a:t>АЛЕРИЙ АЛЕКСАНДРОВИЧ ГАВРИЛИН</a:t>
            </a:r>
            <a:br>
              <a:rPr lang="ru-RU" sz="3100" dirty="0" smtClean="0"/>
            </a:br>
            <a:r>
              <a:rPr lang="ru-RU" sz="3100" dirty="0" smtClean="0"/>
              <a:t>1939 – 1999 Г.Р.</a:t>
            </a:r>
            <a:endParaRPr lang="ru-RU" sz="31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3060"/>
            <a:ext cx="7143800" cy="535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/>
          <a:lstStyle/>
          <a:p>
            <a:pPr algn="ctr"/>
            <a:r>
              <a:rPr lang="ru-RU" dirty="0" smtClean="0"/>
              <a:t>ЖИЗНЬ КОМПОЗИТОРА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965092" cy="52578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родился 17 августа 1939 года в Вологде в семье учителей. Отец вскоре после рождения сына погиб на фронте. Мать была репрессирована, и ребёнок попал в детский дом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20" y="2000240"/>
            <a:ext cx="4479229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4" y="428604"/>
            <a:ext cx="4000528" cy="642939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Закончив 7 классов средней школы, поступил в Вологодское музыкальное училище.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1958 поступил в консерваторию, которую окончил в 1964 году по специальности музыковеда-фольклориста. </a:t>
            </a:r>
          </a:p>
          <a:p>
            <a:pPr algn="just">
              <a:buNone/>
            </a:pPr>
            <a:r>
              <a:rPr lang="ru-RU" dirty="0" smtClean="0"/>
              <a:t>Проживал в Санкт-Петербурге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7166"/>
            <a:ext cx="4144441" cy="600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sz="half" idx="2"/>
          </p:nvPr>
        </p:nvSpPr>
        <p:spPr>
          <a:xfrm>
            <a:off x="4071934" y="285728"/>
            <a:ext cx="3857652" cy="6286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возрасте 60 лет сердце композитора, перенёсшее два тяжелых инфаркта, не выдержало: ленинградский композитор ушёл из жизни 28 января 1999 года. Похоронен в Санкт-Петербурге на Литераторских мостках Волкова кладбища.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432" y="500042"/>
            <a:ext cx="400150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sz="half" idx="2"/>
          </p:nvPr>
        </p:nvSpPr>
        <p:spPr>
          <a:xfrm>
            <a:off x="4178808" y="1"/>
            <a:ext cx="3822216" cy="2500305"/>
          </a:xfrm>
        </p:spPr>
        <p:txBody>
          <a:bodyPr>
            <a:normAutofit/>
          </a:bodyPr>
          <a:lstStyle/>
          <a:p>
            <a:r>
              <a:rPr lang="ru-RU" dirty="0" smtClean="0"/>
              <a:t>Для творчества Гаврилина характерны </a:t>
            </a:r>
          </a:p>
          <a:p>
            <a:pPr algn="r">
              <a:buNone/>
            </a:pPr>
            <a:r>
              <a:rPr lang="ru-RU" dirty="0" smtClean="0">
                <a:solidFill>
                  <a:srgbClr val="007635"/>
                </a:solidFill>
              </a:rPr>
              <a:t>русская напевность </a:t>
            </a:r>
            <a:r>
              <a:rPr lang="ru-RU" dirty="0" smtClean="0"/>
              <a:t>и             </a:t>
            </a:r>
            <a:r>
              <a:rPr lang="ru-RU" dirty="0" smtClean="0">
                <a:solidFill>
                  <a:srgbClr val="C00000"/>
                </a:solidFill>
              </a:rPr>
              <a:t>лиризм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857496"/>
            <a:ext cx="41211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3314701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/>
              <a:t>«ПЕРЕЗВОНЫ»</a:t>
            </a:r>
            <a:endParaRPr lang="ru-RU" sz="4400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071546"/>
            <a:ext cx="4214842" cy="5786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СИМФОНИЯ-ДЕЙСТВО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   ДЛЯ СОЛИСТОВ, ХОРА И УДАРНЫХ ИНСТРУМЕНТОВ. </a:t>
            </a:r>
          </a:p>
          <a:p>
            <a:pPr>
              <a:buNone/>
            </a:pPr>
            <a:r>
              <a:rPr lang="ru-RU" sz="2400" dirty="0" smtClean="0"/>
              <a:t>В ОСНОВЕ СОЧИНЕНИЯ – ВПЕЧАТЛЕНИЯ КОМПОЗИТОРА ОТ РАССКАЗОВ ПИСАТЕЛЯ И РЕЖИССЕРА  В.М. ШУКШИНА.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Всего 18 номеров.</a:t>
            </a:r>
          </a:p>
          <a:p>
            <a:pPr marL="457200" indent="-457200">
              <a:buNone/>
            </a:pPr>
            <a:r>
              <a:rPr lang="ru-RU" sz="2400" dirty="0" smtClean="0"/>
              <a:t>№ 1 Весело на душе.</a:t>
            </a:r>
          </a:p>
          <a:p>
            <a:pPr marL="457200" indent="-457200">
              <a:buNone/>
            </a:pPr>
            <a:r>
              <a:rPr lang="ru-RU" sz="2400" dirty="0" smtClean="0"/>
              <a:t>№ 17. Молитва. </a:t>
            </a:r>
            <a:endParaRPr lang="ru-RU" sz="24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000108"/>
            <a:ext cx="36433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3571876"/>
            <a:ext cx="35719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07 - В. Гаврилин - Перезвоны - Весело на душе (№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643438" y="6553200"/>
            <a:ext cx="304800" cy="304800"/>
          </a:xfrm>
          <a:prstGeom prst="rect">
            <a:avLst/>
          </a:prstGeom>
        </p:spPr>
      </p:pic>
      <p:pic>
        <p:nvPicPr>
          <p:cNvPr id="8" name="08 - В. Гаврилин - Перезвоны - Молитва (№17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email"/>
          <a:stretch>
            <a:fillRect/>
          </a:stretch>
        </p:blipFill>
        <p:spPr>
          <a:xfrm>
            <a:off x="742952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75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986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47</TotalTime>
  <Words>170</Words>
  <PresentationFormat>Экран (4:3)</PresentationFormat>
  <Paragraphs>21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ВСЮ ЖИЗНЬ МОЮ  НЕСУ РОДИНУ В ДУШЕ…</vt:lpstr>
      <vt:lpstr>КОЛОКОЛЬНЫЙ ЗВОН…</vt:lpstr>
      <vt:lpstr>ВАЛЕРИЙ АЛЕКСАНДРОВИЧ ГАВРИЛИН 1939 – 1999 Г.Р.</vt:lpstr>
      <vt:lpstr>ЖИЗНЬ КОМПОЗИТОРА</vt:lpstr>
      <vt:lpstr>Слайд 5</vt:lpstr>
      <vt:lpstr>Слайд 6</vt:lpstr>
      <vt:lpstr>Слайд 7</vt:lpstr>
      <vt:lpstr>«ПЕРЕЗВОНЫ»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ВСЮ ЖИЗНЬ МОЮ  НЕСУ РОДИНУ В ДУШЕ…</dc:title>
  <dc:creator>Надежда</dc:creator>
  <cp:lastModifiedBy>Учитель</cp:lastModifiedBy>
  <cp:revision>7</cp:revision>
  <dcterms:created xsi:type="dcterms:W3CDTF">2011-11-15T13:35:31Z</dcterms:created>
  <dcterms:modified xsi:type="dcterms:W3CDTF">2014-10-29T09:03:39Z</dcterms:modified>
</cp:coreProperties>
</file>