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48BE24B-C977-4196-B6CF-437601786A4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46C4BD-04AE-469D-B896-C932FDFEC3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78335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Изложение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357694"/>
            <a:ext cx="7406640" cy="78581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/>
              <a:t>2 класс УМК Планета </a:t>
            </a:r>
            <a:r>
              <a:rPr lang="ru-RU" b="1" dirty="0" smtClean="0"/>
              <a:t>знаний</a:t>
            </a:r>
          </a:p>
          <a:p>
            <a:pPr algn="r"/>
            <a:r>
              <a:rPr lang="ru-RU" b="1" dirty="0" smtClean="0"/>
              <a:t>Герасимова М.А.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Изложение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286124"/>
            <a:ext cx="6994044" cy="1714512"/>
          </a:xfrm>
        </p:spPr>
        <p:txBody>
          <a:bodyPr>
            <a:normAutofit/>
          </a:bodyPr>
          <a:lstStyle/>
          <a:p>
            <a:pPr lvl="8"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Пушок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Пушок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7790712" cy="50339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</a:rPr>
              <a:t>У Веры жил кот Пушок.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Кот был белый и пушистый.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Лапки и хвост серые.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Пушок любил рыбу и мясо.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Девочка часто гуляла с котом во дворе.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82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Объясни!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 Black" pitchFamily="34" charset="0"/>
              </a:rPr>
              <a:t>У 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В</a:t>
            </a:r>
            <a:r>
              <a:rPr lang="ru-RU" dirty="0" smtClean="0">
                <a:latin typeface="Arial Black" pitchFamily="34" charset="0"/>
              </a:rPr>
              <a:t>еры 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жи</a:t>
            </a:r>
            <a:r>
              <a:rPr lang="ru-RU" dirty="0" smtClean="0">
                <a:latin typeface="Arial Black" pitchFamily="34" charset="0"/>
              </a:rPr>
              <a:t>л кот 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П</a:t>
            </a:r>
            <a:r>
              <a:rPr lang="ru-RU" dirty="0" smtClean="0">
                <a:latin typeface="Arial Black" pitchFamily="34" charset="0"/>
              </a:rPr>
              <a:t>ушок.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Кот был белый и пу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ши</a:t>
            </a:r>
            <a:r>
              <a:rPr lang="ru-RU" dirty="0" smtClean="0">
                <a:latin typeface="Arial Black" pitchFamily="34" charset="0"/>
              </a:rPr>
              <a:t>стый.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Лапки и хвост серые.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Пушок любил рыбу и мясо.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Дево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чк</a:t>
            </a:r>
            <a:r>
              <a:rPr lang="ru-RU" dirty="0" smtClean="0">
                <a:latin typeface="Arial Black" pitchFamily="34" charset="0"/>
              </a:rPr>
              <a:t>а 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ча</a:t>
            </a:r>
            <a:r>
              <a:rPr lang="ru-RU" dirty="0" smtClean="0">
                <a:latin typeface="Arial Black" pitchFamily="34" charset="0"/>
              </a:rPr>
              <a:t>сто гуляла с к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dirty="0" smtClean="0">
                <a:latin typeface="Arial Black" pitchFamily="34" charset="0"/>
              </a:rPr>
              <a:t>том во дв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dirty="0" smtClean="0">
                <a:latin typeface="Arial Black" pitchFamily="34" charset="0"/>
              </a:rPr>
              <a:t>ре.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857232"/>
            <a:ext cx="8005026" cy="5391168"/>
          </a:xfrm>
        </p:spPr>
        <p:txBody>
          <a:bodyPr/>
          <a:lstStyle/>
          <a:p>
            <a:r>
              <a:rPr lang="ru-RU" dirty="0" smtClean="0"/>
              <a:t>1.Кто жил у Веры? ( кот, щенок)</a:t>
            </a:r>
            <a:br>
              <a:rPr lang="ru-RU" dirty="0" smtClean="0"/>
            </a:br>
            <a:r>
              <a:rPr lang="ru-RU" dirty="0" smtClean="0"/>
              <a:t>2.Какой был кот? ( белый, серый ,пушистый)</a:t>
            </a:r>
            <a:br>
              <a:rPr lang="ru-RU" dirty="0" smtClean="0"/>
            </a:br>
            <a:r>
              <a:rPr lang="ru-RU" dirty="0" smtClean="0"/>
              <a:t>3.Какие у него лапки и хвост? ( белые, серые)</a:t>
            </a:r>
            <a:br>
              <a:rPr lang="ru-RU" dirty="0" smtClean="0"/>
            </a:br>
            <a:r>
              <a:rPr lang="ru-RU" dirty="0" smtClean="0"/>
              <a:t>4.Что любил Пушок? ( мясо, </a:t>
            </a:r>
            <a:r>
              <a:rPr lang="ru-RU" dirty="0" err="1" smtClean="0"/>
              <a:t>рыбу,молоко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5.Где гуляла девочка с котом?( во </a:t>
            </a:r>
            <a:r>
              <a:rPr lang="ru-RU" dirty="0" err="1" smtClean="0"/>
              <a:t>дворе,в</a:t>
            </a:r>
            <a:r>
              <a:rPr lang="ru-RU" dirty="0" smtClean="0"/>
              <a:t> лесу)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68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862150" cy="52482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1.Кто жил у Веры? ( кот)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2.Какой был кот? ( белый, пушистый)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3.Какие у него лапки и хвост? ( белые, серые)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4.Что любил Пушок? ( мясо, рыбу,)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5.Где гуляла девочка с котом?( во дворе )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</TotalTime>
  <Words>49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Изложение</vt:lpstr>
      <vt:lpstr>Изложение №1</vt:lpstr>
      <vt:lpstr>Пушок</vt:lpstr>
      <vt:lpstr>Объясни!</vt:lpstr>
      <vt:lpstr>План.</vt:lpstr>
      <vt:lpstr>План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Изложения</dc:title>
  <dc:creator>ПК</dc:creator>
  <cp:lastModifiedBy>кабинет 16</cp:lastModifiedBy>
  <cp:revision>4</cp:revision>
  <dcterms:created xsi:type="dcterms:W3CDTF">2014-09-15T14:12:43Z</dcterms:created>
  <dcterms:modified xsi:type="dcterms:W3CDTF">2014-10-29T07:57:18Z</dcterms:modified>
</cp:coreProperties>
</file>