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8B8C-3AC5-4429-811A-0400BE9BAA8F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7A1DAD-D29C-43BF-875E-BE7E51AAD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8B8C-3AC5-4429-811A-0400BE9BAA8F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1DAD-D29C-43BF-875E-BE7E51AAD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8B8C-3AC5-4429-811A-0400BE9BAA8F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1DAD-D29C-43BF-875E-BE7E51AAD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8B8C-3AC5-4429-811A-0400BE9BAA8F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7A1DAD-D29C-43BF-875E-BE7E51AAD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8B8C-3AC5-4429-811A-0400BE9BAA8F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1DAD-D29C-43BF-875E-BE7E51AAD3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8B8C-3AC5-4429-811A-0400BE9BAA8F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1DAD-D29C-43BF-875E-BE7E51AAD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8B8C-3AC5-4429-811A-0400BE9BAA8F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17A1DAD-D29C-43BF-875E-BE7E51AAD3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8B8C-3AC5-4429-811A-0400BE9BAA8F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1DAD-D29C-43BF-875E-BE7E51AAD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8B8C-3AC5-4429-811A-0400BE9BAA8F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1DAD-D29C-43BF-875E-BE7E51AAD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8B8C-3AC5-4429-811A-0400BE9BAA8F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1DAD-D29C-43BF-875E-BE7E51AAD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8B8C-3AC5-4429-811A-0400BE9BAA8F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A1DAD-D29C-43BF-875E-BE7E51AAD3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4D88B8C-3AC5-4429-811A-0400BE9BAA8F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17A1DAD-D29C-43BF-875E-BE7E51AAD3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642941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Виды   проектов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142984"/>
            <a:ext cx="8501122" cy="5429288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Исследовательские   проекты</a:t>
            </a:r>
          </a:p>
          <a:p>
            <a:pPr algn="l"/>
            <a:endParaRPr lang="ru-RU" sz="2800" dirty="0"/>
          </a:p>
          <a:p>
            <a:pPr algn="l"/>
            <a:r>
              <a:rPr lang="ru-RU" sz="2800" dirty="0" smtClean="0"/>
              <a:t>Творческие  проекты</a:t>
            </a:r>
          </a:p>
          <a:p>
            <a:pPr algn="l"/>
            <a:endParaRPr lang="ru-RU" sz="2800" dirty="0"/>
          </a:p>
          <a:p>
            <a:pPr algn="l"/>
            <a:r>
              <a:rPr lang="ru-RU" sz="2800" dirty="0" err="1" smtClean="0"/>
              <a:t>Ролево</a:t>
            </a:r>
            <a:r>
              <a:rPr lang="ru-RU" sz="2800" dirty="0" smtClean="0"/>
              <a:t> – игровые  проекты</a:t>
            </a:r>
          </a:p>
          <a:p>
            <a:pPr algn="l"/>
            <a:endParaRPr lang="ru-RU" sz="2800" dirty="0"/>
          </a:p>
          <a:p>
            <a:pPr algn="l"/>
            <a:r>
              <a:rPr lang="ru-RU" sz="2800" dirty="0" smtClean="0"/>
              <a:t>Информационные  проекты</a:t>
            </a:r>
          </a:p>
          <a:p>
            <a:pPr algn="l"/>
            <a:endParaRPr lang="ru-RU" sz="2800" dirty="0"/>
          </a:p>
          <a:p>
            <a:pPr algn="l"/>
            <a:r>
              <a:rPr lang="ru-RU" sz="2800" dirty="0" err="1" smtClean="0"/>
              <a:t>Практико</a:t>
            </a:r>
            <a:r>
              <a:rPr lang="ru-RU" sz="2800" dirty="0" smtClean="0"/>
              <a:t> -  ориентировочные  проекты</a:t>
            </a:r>
          </a:p>
          <a:p>
            <a:pPr algn="l"/>
            <a:endParaRPr lang="ru-RU" sz="2400" dirty="0"/>
          </a:p>
          <a:p>
            <a:pPr algn="l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Этапы разработки структуры проекта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357850"/>
          </a:xfrm>
        </p:spPr>
        <p:txBody>
          <a:bodyPr>
            <a:noAutofit/>
          </a:bodyPr>
          <a:lstStyle/>
          <a:p>
            <a:r>
              <a:rPr lang="ru-RU" sz="2400" dirty="0" smtClean="0"/>
              <a:t>1. Представление ситуаций, позволяющих выявить одну или несколько проблем по обсуждаемой тематике;</a:t>
            </a:r>
          </a:p>
          <a:p>
            <a:r>
              <a:rPr lang="ru-RU" sz="2400" dirty="0" smtClean="0"/>
              <a:t>2. Выдвижение гипотез решения поставленной проблемы, обсуждение и обоснование каждой из гипотез;</a:t>
            </a:r>
          </a:p>
          <a:p>
            <a:r>
              <a:rPr lang="ru-RU" sz="2400" dirty="0" smtClean="0"/>
              <a:t>3. Обсуждение и обоснование методов проверки принятых гипотез в малых группах; оформление результатов;</a:t>
            </a:r>
          </a:p>
          <a:p>
            <a:r>
              <a:rPr lang="ru-RU" sz="2400" dirty="0" smtClean="0"/>
              <a:t>4. Работа в группах над поиском фактов, аргументов, подтверждающих или опровергающих гипотезу; </a:t>
            </a:r>
          </a:p>
          <a:p>
            <a:r>
              <a:rPr lang="ru-RU" sz="2400" dirty="0" smtClean="0"/>
              <a:t>5. Защита проектов каждой из групп с оппонированием со стороны всех присутствующих.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Этапы  работы  с проектом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429288"/>
          </a:xfrm>
        </p:spPr>
        <p:txBody>
          <a:bodyPr>
            <a:normAutofit fontScale="70000" lnSpcReduction="20000"/>
          </a:bodyPr>
          <a:lstStyle/>
          <a:p>
            <a:r>
              <a:rPr lang="ru-RU" sz="3000" dirty="0" smtClean="0"/>
              <a:t>1. </a:t>
            </a:r>
            <a:r>
              <a:rPr lang="ru-RU" sz="3400" u="sng" dirty="0" smtClean="0"/>
              <a:t>Подготовительный этап</a:t>
            </a:r>
            <a:r>
              <a:rPr lang="ru-RU" sz="3400" dirty="0" smtClean="0"/>
              <a:t>:                                                         </a:t>
            </a:r>
            <a:r>
              <a:rPr lang="ru-RU" dirty="0" smtClean="0"/>
              <a:t>а) планирование учителем проекта в рамках темы программы;                                                                                          б) выдвижение идеи учителем на уроке;               </a:t>
            </a:r>
            <a:r>
              <a:rPr lang="en-US" smtClean="0"/>
              <a:t>           </a:t>
            </a:r>
            <a:r>
              <a:rPr lang="ru-RU" smtClean="0"/>
              <a:t> </a:t>
            </a:r>
            <a:r>
              <a:rPr lang="ru-RU" dirty="0" smtClean="0"/>
              <a:t>в)обсуждение идеи учащимися. </a:t>
            </a:r>
          </a:p>
          <a:p>
            <a:r>
              <a:rPr lang="ru-RU" sz="3400" dirty="0" smtClean="0"/>
              <a:t>2. </a:t>
            </a:r>
            <a:r>
              <a:rPr lang="ru-RU" sz="3400" u="sng" dirty="0" smtClean="0"/>
              <a:t>Организация работы</a:t>
            </a:r>
            <a:r>
              <a:rPr lang="ru-RU" sz="3400" dirty="0" smtClean="0"/>
              <a:t>:                                                              </a:t>
            </a:r>
            <a:r>
              <a:rPr lang="ru-RU" dirty="0" smtClean="0"/>
              <a:t>а) формирование </a:t>
            </a:r>
            <a:r>
              <a:rPr lang="ru-RU" dirty="0" err="1" smtClean="0"/>
              <a:t>микрогрупп</a:t>
            </a:r>
            <a:r>
              <a:rPr lang="ru-RU" dirty="0" smtClean="0"/>
              <a:t>;                                                   </a:t>
            </a:r>
            <a:r>
              <a:rPr lang="en-US" dirty="0" smtClean="0"/>
              <a:t>  </a:t>
            </a:r>
            <a:r>
              <a:rPr lang="ru-RU" dirty="0" smtClean="0"/>
              <a:t>  б) распределение заданий в </a:t>
            </a:r>
            <a:r>
              <a:rPr lang="ru-RU" dirty="0" err="1" smtClean="0"/>
              <a:t>микрогруппах</a:t>
            </a:r>
            <a:r>
              <a:rPr lang="ru-RU" dirty="0" smtClean="0"/>
              <a:t>;                                    </a:t>
            </a:r>
            <a:r>
              <a:rPr lang="ru-RU" dirty="0" err="1" smtClean="0"/>
              <a:t>в</a:t>
            </a:r>
            <a:r>
              <a:rPr lang="ru-RU" dirty="0" smtClean="0"/>
              <a:t>) практическая деятельность учащихся в рамках проекта.</a:t>
            </a:r>
          </a:p>
          <a:p>
            <a:r>
              <a:rPr lang="ru-RU" sz="3400" dirty="0" smtClean="0"/>
              <a:t>3. </a:t>
            </a:r>
            <a:r>
              <a:rPr lang="ru-RU" sz="3400" u="sng" dirty="0" smtClean="0"/>
              <a:t>Завершающий этап</a:t>
            </a:r>
            <a:r>
              <a:rPr lang="ru-RU" sz="3400" dirty="0" smtClean="0"/>
              <a:t>:                                           </a:t>
            </a:r>
            <a:r>
              <a:rPr lang="ru-RU" dirty="0" smtClean="0"/>
              <a:t>а)промежуточный контроль;                                                               б) обсуждение способа оформления проекта;                              в) документирование проекта;                                                          г) презентация результатов проекта;                                </a:t>
            </a:r>
            <a:r>
              <a:rPr lang="en-US" dirty="0" smtClean="0"/>
              <a:t>          </a:t>
            </a:r>
            <a:r>
              <a:rPr lang="ru-RU" dirty="0" smtClean="0"/>
              <a:t>   </a:t>
            </a:r>
            <a:r>
              <a:rPr lang="ru-RU" dirty="0" err="1" smtClean="0"/>
              <a:t>д</a:t>
            </a:r>
            <a:r>
              <a:rPr lang="ru-RU" dirty="0" smtClean="0"/>
              <a:t>) подведение итогов выполнения проекта.</a:t>
            </a:r>
          </a:p>
          <a:p>
            <a:r>
              <a:rPr lang="ru-RU" sz="3400" dirty="0" smtClean="0"/>
              <a:t>4.  </a:t>
            </a:r>
            <a:r>
              <a:rPr lang="ru-RU" sz="3400" u="sng" dirty="0" smtClean="0"/>
              <a:t>Практическое использование </a:t>
            </a:r>
            <a:r>
              <a:rPr lang="ru-RU" dirty="0" smtClean="0"/>
              <a:t>результатов проекта </a:t>
            </a:r>
            <a:r>
              <a:rPr lang="ru-RU" sz="3100" dirty="0" smtClean="0"/>
              <a:t> </a:t>
            </a:r>
            <a:r>
              <a:rPr lang="en-US" sz="3100" dirty="0" smtClean="0"/>
              <a:t>        </a:t>
            </a:r>
            <a:r>
              <a:rPr lang="ru-RU" dirty="0" smtClean="0"/>
              <a:t>(в качестве наглядных пособий, докладов на других уроках, выставки и т. д.)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Будущее   время</a:t>
            </a:r>
            <a:r>
              <a:rPr lang="en-US" dirty="0" smtClean="0"/>
              <a:t>  </a:t>
            </a:r>
            <a:r>
              <a:rPr lang="ru-RU" dirty="0" smtClean="0"/>
              <a:t>  </a:t>
            </a:r>
            <a:r>
              <a:rPr lang="en-US" dirty="0" smtClean="0"/>
              <a:t>(futurum1)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572164"/>
          </a:xfrm>
        </p:spPr>
        <p:txBody>
          <a:bodyPr/>
          <a:lstStyle/>
          <a:p>
            <a:r>
              <a:rPr lang="ru-RU" u="sng" dirty="0" smtClean="0"/>
              <a:t>быть</a:t>
            </a:r>
            <a:r>
              <a:rPr lang="ru-RU" dirty="0" smtClean="0"/>
              <a:t> + инфинитив </a:t>
            </a:r>
            <a:r>
              <a:rPr lang="en-US" dirty="0" smtClean="0"/>
              <a:t>  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u="sng" dirty="0" err="1" smtClean="0"/>
              <a:t>werden</a:t>
            </a:r>
            <a:r>
              <a:rPr lang="en-US" dirty="0" smtClean="0"/>
              <a:t> + </a:t>
            </a:r>
            <a:r>
              <a:rPr lang="en-US" dirty="0" err="1" smtClean="0"/>
              <a:t>Infinitiv</a:t>
            </a:r>
            <a:endParaRPr lang="en-US" dirty="0" smtClean="0"/>
          </a:p>
          <a:p>
            <a:r>
              <a:rPr lang="ru-RU" dirty="0" smtClean="0"/>
              <a:t>я буду …                      </a:t>
            </a: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werde</a:t>
            </a:r>
            <a:r>
              <a:rPr lang="en-US" dirty="0" smtClean="0"/>
              <a:t> …</a:t>
            </a:r>
          </a:p>
          <a:p>
            <a:r>
              <a:rPr lang="ru-RU" dirty="0" smtClean="0"/>
              <a:t>ты будешь …              </a:t>
            </a:r>
            <a:r>
              <a:rPr lang="en-US" dirty="0" smtClean="0"/>
              <a:t>du </a:t>
            </a:r>
            <a:r>
              <a:rPr lang="en-US" dirty="0" err="1" smtClean="0"/>
              <a:t>wirst</a:t>
            </a:r>
            <a:r>
              <a:rPr lang="en-US" dirty="0" smtClean="0"/>
              <a:t> …</a:t>
            </a:r>
            <a:endParaRPr lang="ru-RU" dirty="0" smtClean="0"/>
          </a:p>
          <a:p>
            <a:r>
              <a:rPr lang="ru-RU" dirty="0" smtClean="0"/>
              <a:t>он будет …                 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wird</a:t>
            </a:r>
            <a:r>
              <a:rPr lang="en-US" dirty="0" smtClean="0"/>
              <a:t> …</a:t>
            </a:r>
            <a:endParaRPr lang="ru-RU" dirty="0" smtClean="0"/>
          </a:p>
          <a:p>
            <a:r>
              <a:rPr lang="ru-RU" dirty="0" smtClean="0"/>
              <a:t>она будет …               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wird</a:t>
            </a:r>
            <a:r>
              <a:rPr lang="en-US" dirty="0" smtClean="0"/>
              <a:t> …</a:t>
            </a:r>
          </a:p>
          <a:p>
            <a:r>
              <a:rPr lang="ru-RU" dirty="0" smtClean="0"/>
              <a:t>оно будет …               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wird</a:t>
            </a:r>
            <a:r>
              <a:rPr lang="en-US" dirty="0" smtClean="0"/>
              <a:t> …</a:t>
            </a:r>
            <a:r>
              <a:rPr lang="ru-RU" dirty="0" smtClean="0"/>
              <a:t> </a:t>
            </a:r>
          </a:p>
          <a:p>
            <a:r>
              <a:rPr lang="ru-RU" dirty="0" smtClean="0"/>
              <a:t>мы будем …                </a:t>
            </a:r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 …</a:t>
            </a:r>
          </a:p>
          <a:p>
            <a:r>
              <a:rPr lang="ru-RU" dirty="0" smtClean="0"/>
              <a:t>вы будете …                </a:t>
            </a:r>
            <a:r>
              <a:rPr lang="en-US" dirty="0" err="1" smtClean="0"/>
              <a:t>ihr</a:t>
            </a:r>
            <a:r>
              <a:rPr lang="en-US" dirty="0" smtClean="0"/>
              <a:t> </a:t>
            </a:r>
            <a:r>
              <a:rPr lang="en-US" dirty="0" err="1" smtClean="0"/>
              <a:t>werdet</a:t>
            </a:r>
            <a:r>
              <a:rPr lang="en-US" dirty="0" smtClean="0"/>
              <a:t> …</a:t>
            </a:r>
          </a:p>
          <a:p>
            <a:r>
              <a:rPr lang="ru-RU" dirty="0" smtClean="0"/>
              <a:t>они будут …               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 …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Порядок  </a:t>
            </a:r>
            <a:r>
              <a:rPr lang="ru-RU" dirty="0" smtClean="0"/>
              <a:t>слов  в  предложении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03796"/>
          </a:xfrm>
        </p:spPr>
        <p:txBody>
          <a:bodyPr/>
          <a:lstStyle/>
          <a:p>
            <a:r>
              <a:rPr lang="ru-RU" dirty="0" smtClean="0"/>
              <a:t>Я буду читать  книгу.</a:t>
            </a:r>
          </a:p>
          <a:p>
            <a:r>
              <a:rPr lang="ru-RU" dirty="0" smtClean="0"/>
              <a:t>Я буду книгу читать.</a:t>
            </a:r>
          </a:p>
          <a:p>
            <a:pPr>
              <a:buNone/>
            </a:pPr>
            <a:r>
              <a:rPr lang="en-US" dirty="0" err="1" smtClean="0"/>
              <a:t>Ich</a:t>
            </a:r>
            <a:r>
              <a:rPr lang="en-US" dirty="0" smtClean="0"/>
              <a:t>  </a:t>
            </a:r>
            <a:r>
              <a:rPr lang="en-US" u="sng" dirty="0" err="1" smtClean="0"/>
              <a:t>werde</a:t>
            </a:r>
            <a:r>
              <a:rPr lang="en-US" u="sng" dirty="0" smtClean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Buch</a:t>
            </a:r>
            <a:r>
              <a:rPr lang="en-US" dirty="0" smtClean="0"/>
              <a:t>  </a:t>
            </a:r>
            <a:r>
              <a:rPr lang="en-US" u="sng" dirty="0" err="1" smtClean="0"/>
              <a:t>lesen</a:t>
            </a:r>
            <a:r>
              <a:rPr lang="en-US" u="sng" dirty="0" smtClean="0"/>
              <a:t>.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ru-RU" dirty="0" smtClean="0"/>
              <a:t>Они  будут работать в саду.</a:t>
            </a:r>
          </a:p>
          <a:p>
            <a:pPr>
              <a:buNone/>
            </a:pPr>
            <a:r>
              <a:rPr lang="ru-RU" dirty="0" smtClean="0"/>
              <a:t>Они  будут в саду работать.</a:t>
            </a:r>
          </a:p>
          <a:p>
            <a:pPr>
              <a:buNone/>
            </a:pPr>
            <a:r>
              <a:rPr lang="en-US" dirty="0" err="1" smtClean="0"/>
              <a:t>Sie</a:t>
            </a:r>
            <a:r>
              <a:rPr lang="en-US" dirty="0" smtClean="0"/>
              <a:t>  </a:t>
            </a:r>
            <a:r>
              <a:rPr lang="en-US" u="sng" dirty="0" err="1" smtClean="0"/>
              <a:t>werden</a:t>
            </a:r>
            <a:r>
              <a:rPr lang="en-US" u="sng" dirty="0" smtClean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 </a:t>
            </a:r>
            <a:r>
              <a:rPr lang="en-US" dirty="0" err="1" smtClean="0"/>
              <a:t>Garten</a:t>
            </a:r>
            <a:r>
              <a:rPr lang="en-US" dirty="0" smtClean="0"/>
              <a:t>  </a:t>
            </a:r>
            <a:r>
              <a:rPr lang="en-US" u="sng" dirty="0" err="1" smtClean="0"/>
              <a:t>arbeiten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136</TotalTime>
  <Words>306</Words>
  <Application>Microsoft Office PowerPoint</Application>
  <PresentationFormat>Экран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Виды   проектов</vt:lpstr>
      <vt:lpstr>Этапы разработки структуры проекта</vt:lpstr>
      <vt:lpstr>Этапы  работы  с проектом</vt:lpstr>
      <vt:lpstr>Будущее   время    (futurum1) </vt:lpstr>
      <vt:lpstr>Порядок  слов  в  предложении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  проектов</dc:title>
  <dc:creator>Семья</dc:creator>
  <cp:lastModifiedBy>Семья</cp:lastModifiedBy>
  <cp:revision>27</cp:revision>
  <dcterms:created xsi:type="dcterms:W3CDTF">2013-10-25T16:17:58Z</dcterms:created>
  <dcterms:modified xsi:type="dcterms:W3CDTF">2013-11-10T19:52:23Z</dcterms:modified>
</cp:coreProperties>
</file>