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58" r:id="rId5"/>
    <p:sldId id="259" r:id="rId6"/>
    <p:sldId id="263" r:id="rId7"/>
    <p:sldId id="266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FD84B7A-AC3C-4545-BFF1-5D67EE79A671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C8C66F2-6CD2-49BE-A825-F2ECBFBE43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Вирусы - как глобальная проблема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Вишнякова Вадима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3811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такое глобальные проблемы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20888"/>
            <a:ext cx="7272808" cy="25922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Глобальные проблемы- это </a:t>
            </a:r>
            <a:r>
              <a:rPr lang="ru-RU" sz="2400" dirty="0"/>
              <a:t>проблемы, которые охватывают весь мир, </a:t>
            </a:r>
            <a:r>
              <a:rPr lang="ru-RU" sz="2400" dirty="0" smtClean="0"/>
              <a:t>создают </a:t>
            </a:r>
            <a:r>
              <a:rPr lang="ru-RU" sz="2400" dirty="0"/>
              <a:t>угрозу для его настоящего и будущего и </a:t>
            </a:r>
            <a:r>
              <a:rPr lang="ru-RU" sz="2400" dirty="0" smtClean="0"/>
              <a:t>требуют, </a:t>
            </a:r>
            <a:r>
              <a:rPr lang="ru-RU" sz="2400" dirty="0"/>
              <a:t>совместных действий всех государств и народов.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141580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600200"/>
          </a:xfrm>
        </p:spPr>
        <p:txBody>
          <a:bodyPr>
            <a:normAutofit/>
          </a:bodyPr>
          <a:lstStyle/>
          <a:p>
            <a:r>
              <a:rPr lang="ru-RU" dirty="0" smtClean="0"/>
              <a:t>Вирусы – глобальная проблема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Как мы видим, существует множество глобальных проблем, но я бы </a:t>
            </a:r>
            <a:r>
              <a:rPr lang="ru-RU" dirty="0" smtClean="0"/>
              <a:t>хотел </a:t>
            </a:r>
            <a:r>
              <a:rPr lang="ru-RU" dirty="0"/>
              <a:t>остановиться на Глобальной </a:t>
            </a:r>
            <a:r>
              <a:rPr lang="ru-RU" dirty="0" smtClean="0"/>
              <a:t>проблеме - </a:t>
            </a:r>
            <a:r>
              <a:rPr lang="ru-RU" dirty="0"/>
              <a:t>здоровья </a:t>
            </a:r>
            <a:r>
              <a:rPr lang="ru-RU" dirty="0" smtClean="0"/>
              <a:t>человечества. </a:t>
            </a:r>
            <a:r>
              <a:rPr lang="ru-RU" dirty="0"/>
              <a:t>И</a:t>
            </a:r>
            <a:r>
              <a:rPr lang="ru-RU" dirty="0" smtClean="0"/>
              <a:t>нфекционные </a:t>
            </a:r>
            <a:r>
              <a:rPr lang="ru-RU" dirty="0"/>
              <a:t>болезни, уносившие тысячи жизней в древности к сожалению продолжают иметь место и в наши дни, хотя медицина с тех времен шагнула вперед благодаря научному прогрессу и великим открытиям ученых медиков, биологов, </a:t>
            </a:r>
            <a:r>
              <a:rPr lang="ru-RU" dirty="0" smtClean="0"/>
              <a:t>экологов.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19046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3727" y="3429000"/>
            <a:ext cx="5729262" cy="2627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Вирус ЭБОЛА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 smtClean="0"/>
              <a:t>Вирус Эбола</a:t>
            </a:r>
            <a:r>
              <a:rPr lang="ru-RU" sz="2000" dirty="0"/>
              <a:t> — общее название для вирусов рода </a:t>
            </a:r>
            <a:r>
              <a:rPr lang="ru-RU" sz="2000" b="1" i="1" dirty="0"/>
              <a:t>Ebolavirus</a:t>
            </a:r>
            <a:r>
              <a:rPr lang="ru-RU" sz="2000" dirty="0"/>
              <a:t>, входящих в семейство </a:t>
            </a:r>
            <a:r>
              <a:rPr lang="ru-RU" sz="2000" dirty="0" smtClean="0"/>
              <a:t>филовирусов, вызывающих</a:t>
            </a:r>
            <a:r>
              <a:rPr lang="ru-RU" sz="2000" dirty="0"/>
              <a:t> </a:t>
            </a:r>
            <a:r>
              <a:rPr lang="ru-RU" sz="2000" b="1" dirty="0" smtClean="0"/>
              <a:t>геморрагическую </a:t>
            </a:r>
            <a:r>
              <a:rPr lang="ru-RU" sz="2000" b="1" dirty="0"/>
              <a:t>лихорадку Эбола</a:t>
            </a:r>
            <a:r>
              <a:rPr lang="ru-RU" sz="2000" dirty="0"/>
              <a:t> у высших </a:t>
            </a:r>
            <a:r>
              <a:rPr lang="ru-RU" sz="2000" dirty="0" smtClean="0"/>
              <a:t>приматов. Вирус </a:t>
            </a:r>
            <a:r>
              <a:rPr lang="ru-RU" sz="2000" dirty="0"/>
              <a:t>Эбола стал причиной нескольких широко освещённых серьёзных эпидемий со времени открытия вируса в 1976 </a:t>
            </a:r>
            <a:r>
              <a:rPr lang="ru-RU" sz="2000" dirty="0" smtClean="0"/>
              <a:t>году. </a:t>
            </a:r>
            <a:r>
              <a:rPr lang="ru-RU" sz="2000" dirty="0"/>
              <a:t>Вирус был выделен в бассейне реки </a:t>
            </a:r>
            <a:r>
              <a:rPr lang="ru-RU" sz="2000" dirty="0" smtClean="0"/>
              <a:t>Эбола в</a:t>
            </a:r>
            <a:r>
              <a:rPr lang="ru-RU" sz="2000" dirty="0"/>
              <a:t> Заире, что дало название вирусу.</a:t>
            </a:r>
          </a:p>
        </p:txBody>
      </p:sp>
    </p:spTree>
    <p:extLst>
      <p:ext uri="{BB962C8B-B14F-4D97-AF65-F5344CB8AC3E}">
        <p14:creationId xmlns:p14="http://schemas.microsoft.com/office/powerpoint/2010/main" xmlns="" val="1020760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Hemorrhagic-Fever-Ebo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35192">
            <a:off x="827584" y="1880660"/>
            <a:ext cx="2358992" cy="353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189418_3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04946">
            <a:off x="4204976" y="3580828"/>
            <a:ext cx="3651365" cy="23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40721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12870">
            <a:off x="3600708" y="357496"/>
            <a:ext cx="3610955" cy="281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767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/>
              <a:t>Синдром </a:t>
            </a:r>
            <a:r>
              <a:rPr lang="ru-RU" sz="1600" b="1" dirty="0"/>
              <a:t>приобретённого </a:t>
            </a:r>
            <a:r>
              <a:rPr lang="ru-RU" sz="1600" b="1" dirty="0" smtClean="0"/>
              <a:t>иммунного дефицита</a:t>
            </a:r>
            <a:r>
              <a:rPr lang="ru-RU" sz="1600" dirty="0"/>
              <a:t> </a:t>
            </a:r>
            <a:r>
              <a:rPr lang="ru-RU" sz="1600" dirty="0" smtClean="0"/>
              <a:t> (</a:t>
            </a:r>
            <a:r>
              <a:rPr lang="ru-RU" sz="1600" b="1" dirty="0"/>
              <a:t>СПИД</a:t>
            </a:r>
            <a:r>
              <a:rPr lang="ru-RU" sz="1600" dirty="0"/>
              <a:t>, англ. </a:t>
            </a:r>
            <a:r>
              <a:rPr lang="ru-RU" sz="1600" i="1" dirty="0"/>
              <a:t>AIDS</a:t>
            </a:r>
            <a:r>
              <a:rPr lang="ru-RU" sz="1600" dirty="0"/>
              <a:t>) — состояние, развивающееся на фоне </a:t>
            </a:r>
            <a:r>
              <a:rPr lang="ru-RU" sz="1600" dirty="0" smtClean="0"/>
              <a:t>ВИЧ-инфекции</a:t>
            </a:r>
            <a:r>
              <a:rPr lang="ru-RU" sz="1600" dirty="0"/>
              <a:t> и характеризующееся падением числа </a:t>
            </a:r>
            <a:r>
              <a:rPr lang="ru-RU" sz="1600" dirty="0" smtClean="0"/>
              <a:t>лимфоцитов</a:t>
            </a:r>
            <a:r>
              <a:rPr lang="ru-RU" sz="1600" dirty="0"/>
              <a:t>, множественными оппортунистическими инфекциями, неинфекционными и опухолевыми </a:t>
            </a:r>
            <a:r>
              <a:rPr lang="ru-RU" sz="1600" dirty="0" smtClean="0"/>
              <a:t>заболеваниями. </a:t>
            </a:r>
            <a:r>
              <a:rPr lang="ru-RU" sz="1600" dirty="0"/>
              <a:t>СПИД является </a:t>
            </a:r>
            <a:r>
              <a:rPr lang="ru-RU" sz="1600" i="1" dirty="0"/>
              <a:t>терминальной стадией</a:t>
            </a:r>
            <a:r>
              <a:rPr lang="ru-RU" sz="1600" dirty="0"/>
              <a:t> ВИЧ-инфекции.</a:t>
            </a:r>
          </a:p>
          <a:p>
            <a:pPr marL="0" indent="0">
              <a:buNone/>
            </a:pPr>
            <a:r>
              <a:rPr lang="ru-RU" sz="1600" dirty="0" smtClean="0"/>
              <a:t>   СПИД </a:t>
            </a:r>
            <a:r>
              <a:rPr lang="ru-RU" sz="1600" dirty="0"/>
              <a:t>был впервые описан Центрами по контролю и профилактике заболеваний США в 1981 году, а его возбудитель: вирус </a:t>
            </a:r>
            <a:r>
              <a:rPr lang="ru-RU" sz="1600" dirty="0" smtClean="0"/>
              <a:t>иммунодефицита человека</a:t>
            </a:r>
            <a:r>
              <a:rPr lang="ru-RU" sz="1600" dirty="0"/>
              <a:t> </a:t>
            </a:r>
            <a:r>
              <a:rPr lang="ru-RU" sz="1600" dirty="0" smtClean="0"/>
              <a:t>(ВИЧ</a:t>
            </a:r>
            <a:r>
              <a:rPr lang="ru-RU" sz="1600" dirty="0"/>
              <a:t>) — был описан в начале </a:t>
            </a:r>
            <a:r>
              <a:rPr lang="ru-RU" sz="1600" dirty="0" smtClean="0"/>
              <a:t>1980-х.</a:t>
            </a:r>
            <a:endParaRPr lang="ru-RU" sz="16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 descr="C:\Users\Admin\Desktop\1240665927_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33056"/>
            <a:ext cx="3093964" cy="2619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dmin\Desktop\virusHIV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693" y="4069271"/>
            <a:ext cx="2850292" cy="231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0214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hepatitis-b-hbv-vh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5040560" cy="401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Гепатит 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5649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Гепатит 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Гепати</a:t>
            </a:r>
            <a:r>
              <a:rPr lang="ru-RU" b="1" dirty="0"/>
              <a:t>т</a:t>
            </a:r>
            <a:r>
              <a:rPr lang="ru-RU" b="1" dirty="0" smtClean="0"/>
              <a:t> </a:t>
            </a:r>
            <a:r>
              <a:rPr lang="ru-RU" b="1" dirty="0"/>
              <a:t>В</a:t>
            </a:r>
            <a:r>
              <a:rPr lang="ru-RU" dirty="0"/>
              <a:t> </a:t>
            </a:r>
            <a:r>
              <a:rPr lang="ru-RU" dirty="0" smtClean="0"/>
              <a:t>—вирусное </a:t>
            </a:r>
            <a:r>
              <a:rPr lang="ru-RU" dirty="0"/>
              <a:t>заболевание, вызываемое возбудителем с выраженными </a:t>
            </a:r>
            <a:r>
              <a:rPr lang="ru-RU" dirty="0" smtClean="0"/>
              <a:t>гепатотропными</a:t>
            </a:r>
            <a:r>
              <a:rPr lang="ru-RU" dirty="0"/>
              <a:t> </a:t>
            </a:r>
            <a:r>
              <a:rPr lang="ru-RU" dirty="0" smtClean="0"/>
              <a:t>свойствами </a:t>
            </a:r>
            <a:r>
              <a:rPr lang="ru-RU" dirty="0"/>
              <a:t>- вирус гепатита </a:t>
            </a:r>
            <a:r>
              <a:rPr lang="ru-RU" dirty="0" smtClean="0"/>
              <a:t>из семейства гепаднавирусов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Вирус отличается чрезвычайно высокой устойчивостью к различным физическим и химическим факторам: низким и высоким температурам (в том числе кипячению), многократному замораживанию и оттаиванию, длительному воздействию кислой </a:t>
            </a:r>
            <a:r>
              <a:rPr lang="ru-RU" dirty="0" smtClean="0"/>
              <a:t>среды. </a:t>
            </a:r>
            <a:r>
              <a:rPr lang="ru-RU" dirty="0"/>
              <a:t>В сыворотке крови при температуре +30°С </a:t>
            </a:r>
            <a:r>
              <a:rPr lang="ru-RU" dirty="0" smtClean="0"/>
              <a:t>инфекционость </a:t>
            </a:r>
            <a:r>
              <a:rPr lang="ru-RU" dirty="0"/>
              <a:t>вируса сохраняется в течение 6 месяцев, при температуре −20°С около 15 лет; в сухой плазме — 25 лет. Инактивируется при автоклавировании в течение 30 минут, стерилизации сухим жаром при температуре 160°С в течение 60 минут, прогревании при 60°С в течение 10 часов.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7809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78</TotalTime>
  <Words>117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Вирусы - как глобальная проблема </vt:lpstr>
      <vt:lpstr>Что такое глобальные проблемы </vt:lpstr>
      <vt:lpstr>Вирусы – глобальная проблема </vt:lpstr>
      <vt:lpstr>Вирус ЭБОЛА</vt:lpstr>
      <vt:lpstr>Слайд 5</vt:lpstr>
      <vt:lpstr>СПИД</vt:lpstr>
      <vt:lpstr>Гепатит Б</vt:lpstr>
      <vt:lpstr>Гепатит Б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Вирусы - как глобальная проблема</dc:title>
  <dc:creator>Admin</dc:creator>
  <cp:lastModifiedBy>GALANOVA</cp:lastModifiedBy>
  <cp:revision>11</cp:revision>
  <dcterms:created xsi:type="dcterms:W3CDTF">2014-10-23T14:30:57Z</dcterms:created>
  <dcterms:modified xsi:type="dcterms:W3CDTF">2014-10-29T05:57:28Z</dcterms:modified>
</cp:coreProperties>
</file>