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72" r:id="rId3"/>
    <p:sldId id="257" r:id="rId4"/>
    <p:sldId id="260" r:id="rId5"/>
    <p:sldId id="273" r:id="rId6"/>
    <p:sldId id="274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EAF2D-3C43-4C53-81C1-1763DDDE8088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AA3D1-8D04-428F-A9D9-E3D618F4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3538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AA3D1-8D04-428F-A9D9-E3D618F42A2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AA3D1-8D04-428F-A9D9-E3D618F42A2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6068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952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773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586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075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921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5296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28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6417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768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789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5F963-D879-41B1-AE58-9DE06DC32D25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47150-2781-43F4-A428-636118B31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2300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50;&#1072;&#1076;&#1077;&#1090;&#1099;.wm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dipity.com/shilovaMB/_1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vb.ucoz.ru/" TargetMode="External"/><Relationship Id="rId2" Type="http://schemas.openxmlformats.org/officeDocument/2006/relationships/hyperlink" Target="http://schools.dnevnik.ru/homework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ролик</a:t>
            </a:r>
            <a:endParaRPr lang="ru-RU" dirty="0"/>
          </a:p>
        </p:txBody>
      </p:sp>
      <p:pic>
        <p:nvPicPr>
          <p:cNvPr id="4" name="Кадеты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372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4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smtClean="0"/>
              <a:t>фразеология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http://www.dipity.com/shilovaMB/_1/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662" t="27343" r="20898" b="11133"/>
          <a:stretch>
            <a:fillRect/>
          </a:stretch>
        </p:blipFill>
        <p:spPr bwMode="auto">
          <a:xfrm>
            <a:off x="1714480" y="2571744"/>
            <a:ext cx="5297143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фразеологизмы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4385805"/>
            <a:ext cx="2282026" cy="2472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4643446"/>
            <a:ext cx="2455682" cy="2037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2910" y="1357298"/>
            <a:ext cx="114000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Тема: «Стилистические свойства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            фразеологизмов»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500306"/>
            <a:ext cx="4547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Цель урока: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214686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 рассказать, показать, что мы узнали о стилистических свойствах фразеологизмов;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143380"/>
            <a:ext cx="7072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2) учиться употреблять фразеологизмы в своей речи.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55346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Распределить фразеологизмы </a:t>
            </a:r>
            <a:b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 группам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В</a:t>
            </a:r>
            <a:r>
              <a:rPr lang="ru-RU" sz="3600" b="1" dirty="0" smtClean="0"/>
              <a:t>ойти </a:t>
            </a:r>
            <a:r>
              <a:rPr lang="ru-RU" sz="3600" b="1" dirty="0"/>
              <a:t>в силу, </a:t>
            </a:r>
            <a:r>
              <a:rPr lang="ru-RU" sz="3600" b="1" dirty="0" smtClean="0"/>
              <a:t>играть </a:t>
            </a:r>
            <a:r>
              <a:rPr lang="ru-RU" sz="3600" b="1" dirty="0"/>
              <a:t>роль, </a:t>
            </a:r>
            <a:r>
              <a:rPr lang="ru-RU" sz="3600" b="1" dirty="0" smtClean="0"/>
              <a:t>общий </a:t>
            </a:r>
            <a:r>
              <a:rPr lang="ru-RU" sz="3600" b="1" dirty="0"/>
              <a:t>язык, </a:t>
            </a:r>
            <a:r>
              <a:rPr lang="ru-RU" sz="3600" b="1" dirty="0" smtClean="0"/>
              <a:t>играть </a:t>
            </a:r>
            <a:r>
              <a:rPr lang="ru-RU" sz="3600" b="1" dirty="0"/>
              <a:t>в молчанку, </a:t>
            </a:r>
            <a:r>
              <a:rPr lang="ru-RU" sz="3600" b="1" dirty="0" smtClean="0"/>
              <a:t>владеть </a:t>
            </a:r>
            <a:r>
              <a:rPr lang="ru-RU" sz="3600" b="1" dirty="0"/>
              <a:t>собой, водой не разольешь, </a:t>
            </a:r>
            <a:r>
              <a:rPr lang="ru-RU" sz="3600" b="1" dirty="0" smtClean="0"/>
              <a:t>вести </a:t>
            </a:r>
            <a:r>
              <a:rPr lang="ru-RU" sz="3600" b="1" dirty="0"/>
              <a:t>себя, навострить лыжи, поставить вопрос, выжить из ума, пускать пыль в глаза, совать </a:t>
            </a:r>
            <a:r>
              <a:rPr lang="ru-RU" sz="3600" b="1" dirty="0" smtClean="0"/>
              <a:t>нос, </a:t>
            </a:r>
            <a:r>
              <a:rPr lang="ru-RU" sz="3600" b="1" dirty="0"/>
              <a:t>иметь значение, во все лопатки, вносить свою лепту, кот </a:t>
            </a:r>
            <a:r>
              <a:rPr lang="ru-RU" sz="3600" b="1" dirty="0" smtClean="0"/>
              <a:t>наплакал. </a:t>
            </a:r>
            <a:endParaRPr lang="ru-RU" sz="3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57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571527"/>
            <a:ext cx="8229600" cy="5258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7998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143240" y="2571744"/>
            <a:ext cx="3000396" cy="14859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/>
              <a:t>Стилистические свойства фразеологизмов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3357554" y="500042"/>
            <a:ext cx="2857520" cy="134302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Нейтральные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6215074" y="2643182"/>
            <a:ext cx="2786082" cy="135732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/>
              <a:t>Книжные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3000364" y="4786322"/>
            <a:ext cx="3071834" cy="157163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/>
              <a:t>Оценочные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>
            <a:off x="214282" y="2643182"/>
            <a:ext cx="2786050" cy="135732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400" b="1" dirty="0" smtClean="0"/>
              <a:t>Разговорные</a:t>
            </a:r>
            <a:endParaRPr lang="ru-RU" sz="24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 flipH="1" flipV="1">
            <a:off x="4428330" y="2285992"/>
            <a:ext cx="42942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929322" y="3286124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9" idx="6"/>
          </p:cNvCxnSpPr>
          <p:nvPr/>
        </p:nvCxnSpPr>
        <p:spPr>
          <a:xfrm rot="10800000">
            <a:off x="3000332" y="3321844"/>
            <a:ext cx="7143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107653" y="446485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357950" y="357166"/>
            <a:ext cx="2500330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Владеть собой</a:t>
            </a:r>
          </a:p>
          <a:p>
            <a:r>
              <a:rPr lang="ru-RU" sz="2400" b="1" dirty="0" smtClean="0"/>
              <a:t>Вести себя</a:t>
            </a:r>
          </a:p>
          <a:p>
            <a:r>
              <a:rPr lang="ru-RU" sz="2400" b="1" dirty="0" smtClean="0"/>
              <a:t>Иметь значение</a:t>
            </a:r>
          </a:p>
          <a:p>
            <a:r>
              <a:rPr lang="ru-RU" sz="2400" b="1" dirty="0" smtClean="0"/>
              <a:t>Войти в силу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286512" y="4500571"/>
            <a:ext cx="2857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929190" y="4286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143636" y="4429133"/>
            <a:ext cx="1933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143636" y="4643446"/>
            <a:ext cx="2828018" cy="18466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Поставить вопрос</a:t>
            </a:r>
          </a:p>
          <a:p>
            <a:r>
              <a:rPr lang="ru-RU" sz="2400" b="1" dirty="0" smtClean="0"/>
              <a:t>Общий язык</a:t>
            </a:r>
          </a:p>
          <a:p>
            <a:r>
              <a:rPr lang="ru-RU" sz="2400" b="1" dirty="0" smtClean="0"/>
              <a:t>Играть роль </a:t>
            </a:r>
          </a:p>
          <a:p>
            <a:r>
              <a:rPr lang="ru-RU" sz="2400" b="1" dirty="0" smtClean="0"/>
              <a:t>Вносить свою лепту</a:t>
            </a: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42844" y="4429132"/>
            <a:ext cx="2857488" cy="22159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Навострить лыжи</a:t>
            </a:r>
          </a:p>
          <a:p>
            <a:r>
              <a:rPr lang="ru-RU" sz="2400" b="1" dirty="0" smtClean="0"/>
              <a:t>Пускать пыль в глаза</a:t>
            </a:r>
          </a:p>
          <a:p>
            <a:r>
              <a:rPr lang="ru-RU" sz="2400" b="1" dirty="0" smtClean="0"/>
              <a:t>Выжить  из ума</a:t>
            </a:r>
          </a:p>
          <a:p>
            <a:r>
              <a:rPr lang="ru-RU" sz="2400" b="1" dirty="0" smtClean="0"/>
              <a:t>Совать нос</a:t>
            </a:r>
          </a:p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14282" y="428604"/>
            <a:ext cx="2956322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Во все лопатки</a:t>
            </a:r>
          </a:p>
          <a:p>
            <a:r>
              <a:rPr lang="ru-RU" sz="2400" b="1" dirty="0" smtClean="0"/>
              <a:t>Водой не разольёшь</a:t>
            </a:r>
          </a:p>
          <a:p>
            <a:r>
              <a:rPr lang="ru-RU" sz="2400" b="1" dirty="0" smtClean="0"/>
              <a:t>Кот наплакал</a:t>
            </a:r>
          </a:p>
          <a:p>
            <a:r>
              <a:rPr lang="ru-RU" sz="2400" b="1" dirty="0" smtClean="0"/>
              <a:t>Играть в молчанку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4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smtClean="0">
                <a:solidFill>
                  <a:schemeClr val="accent4">
                    <a:lumMod val="50000"/>
                  </a:schemeClr>
                </a:solidFill>
              </a:rPr>
              <a:t>Домашнее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задание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http://schools.dnevnik.ru/homework.aspx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u="sng" dirty="0" smtClean="0">
              <a:hlinkClick r:id="rId3"/>
            </a:endParaRPr>
          </a:p>
          <a:p>
            <a:pPr>
              <a:buNone/>
            </a:pPr>
            <a:r>
              <a:rPr lang="ru-RU" u="sng" dirty="0" smtClean="0">
                <a:hlinkClick r:id="rId3"/>
              </a:rPr>
              <a:t>http://svb.ucoz.ru</a:t>
            </a:r>
            <a:r>
              <a:rPr lang="ru-RU" u="sng" dirty="0" smtClean="0"/>
              <a:t> </a:t>
            </a:r>
          </a:p>
          <a:p>
            <a:pPr>
              <a:buNone/>
            </a:pPr>
            <a:r>
              <a:rPr lang="ru-RU" sz="3600" b="1" dirty="0" smtClean="0"/>
              <a:t>    </a:t>
            </a:r>
            <a:endParaRPr lang="ru-RU" sz="3600" b="1" dirty="0"/>
          </a:p>
        </p:txBody>
      </p:sp>
      <p:pic>
        <p:nvPicPr>
          <p:cNvPr id="1026" name="Picture 2" descr="http://svb.ucoz.ru/liter/kril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000372"/>
            <a:ext cx="2447925" cy="33718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929058" y="2500306"/>
            <a:ext cx="3241593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Выбрать три 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фразеологизма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И.А.Крылова, 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составить с ними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предложения.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857628"/>
            <a:ext cx="8329642" cy="35719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6700" b="1" dirty="0" smtClean="0"/>
              <a:t>          Русский язык открывается до конца в своих поистине волшебных свойствах и богатстве лишь тому, кто кровно любит и знает «до косточки» свой народ и чувствует сокровенную прелесть нашей земли.   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                                        </a:t>
            </a:r>
            <a:r>
              <a:rPr lang="ru-RU" sz="6700" b="1" dirty="0" smtClean="0"/>
              <a:t> К.Г.Паустовский</a:t>
            </a:r>
          </a:p>
          <a:p>
            <a:pPr>
              <a:buNone/>
            </a:pPr>
            <a:r>
              <a:rPr lang="ru-RU" dirty="0" smtClean="0"/>
              <a:t>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</a:t>
            </a:r>
          </a:p>
          <a:p>
            <a:endParaRPr lang="ru-RU" dirty="0"/>
          </a:p>
        </p:txBody>
      </p:sp>
      <p:sp>
        <p:nvSpPr>
          <p:cNvPr id="1026" name="AutoShape 2" descr="... &amp;acy;&amp;ncy;&amp;acy;&amp;lcy;&amp;icy;&amp;zcy;&amp;ocy;&amp;mcy; &amp;tcy;&amp;iecy;&amp;kcy;&amp;scy;&amp;tcy;&amp;acy; &amp;Kcy;.&amp;Gcy;. &amp;Pcy;&amp;acy;&amp;ucy;&amp;scy;&amp;tcy;&amp;ocy;&amp;vcy;&amp;scy;&amp;kcy;&amp;ocy;&amp;gcy;&amp;ocy;"/>
          <p:cNvSpPr>
            <a:spLocks noChangeAspect="1" noChangeArrowheads="1"/>
          </p:cNvSpPr>
          <p:nvPr/>
        </p:nvSpPr>
        <p:spPr bwMode="auto">
          <a:xfrm>
            <a:off x="155575" y="-555625"/>
            <a:ext cx="1038225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C:\Копия документов\Downloads\th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4774322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481</TotalTime>
  <Words>205</Words>
  <Application>Microsoft Office PowerPoint</Application>
  <PresentationFormat>Экран (4:3)</PresentationFormat>
  <Paragraphs>50</Paragraphs>
  <Slides>7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ролик</vt:lpstr>
      <vt:lpstr>фразеология</vt:lpstr>
      <vt:lpstr>фразеологизмы</vt:lpstr>
      <vt:lpstr>Распределить фразеологизмы  по группам</vt:lpstr>
      <vt:lpstr>Слайд 5</vt:lpstr>
      <vt:lpstr> Домашнее задание http://schools.dnevnik.ru/homework.aspx  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фразеология</dc:title>
  <dc:creator>User</dc:creator>
  <cp:lastModifiedBy>Admin</cp:lastModifiedBy>
  <cp:revision>43</cp:revision>
  <dcterms:created xsi:type="dcterms:W3CDTF">2014-08-18T14:56:55Z</dcterms:created>
  <dcterms:modified xsi:type="dcterms:W3CDTF">2014-10-22T04:52:31Z</dcterms:modified>
</cp:coreProperties>
</file>