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1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A97-EE7C-4D1D-B2F4-9B502E092775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FDF45-C54F-4609-9B6B-85BCD40051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A97-EE7C-4D1D-B2F4-9B502E092775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FDF45-C54F-4609-9B6B-85BCD4005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A97-EE7C-4D1D-B2F4-9B502E092775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FDF45-C54F-4609-9B6B-85BCD4005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A97-EE7C-4D1D-B2F4-9B502E092775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FDF45-C54F-4609-9B6B-85BCD4005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A97-EE7C-4D1D-B2F4-9B502E092775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57FDF45-C54F-4609-9B6B-85BCD4005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A97-EE7C-4D1D-B2F4-9B502E092775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FDF45-C54F-4609-9B6B-85BCD4005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A97-EE7C-4D1D-B2F4-9B502E092775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FDF45-C54F-4609-9B6B-85BCD4005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A97-EE7C-4D1D-B2F4-9B502E092775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FDF45-C54F-4609-9B6B-85BCD4005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A97-EE7C-4D1D-B2F4-9B502E092775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FDF45-C54F-4609-9B6B-85BCD4005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A97-EE7C-4D1D-B2F4-9B502E092775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FDF45-C54F-4609-9B6B-85BCD4005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A97-EE7C-4D1D-B2F4-9B502E092775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FDF45-C54F-4609-9B6B-85BCD4005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EDAA97-EE7C-4D1D-B2F4-9B502E092775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57FDF45-C54F-4609-9B6B-85BCD4005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229600" cy="1828800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C00000"/>
                </a:solidFill>
              </a:rPr>
              <a:t>Грипп</a:t>
            </a: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59632" y="2132856"/>
            <a:ext cx="6400800" cy="324036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Симптомы</a:t>
            </a:r>
          </a:p>
          <a:p>
            <a:r>
              <a:rPr lang="ru-RU" sz="5400" b="1" dirty="0" smtClean="0">
                <a:solidFill>
                  <a:srgbClr val="002060"/>
                </a:solidFill>
              </a:rPr>
              <a:t>Лечение</a:t>
            </a:r>
          </a:p>
          <a:p>
            <a:r>
              <a:rPr lang="ru-RU" sz="5400" b="1" dirty="0" smtClean="0">
                <a:solidFill>
                  <a:srgbClr val="002060"/>
                </a:solidFill>
              </a:rPr>
              <a:t>Профилактика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843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I:\оформление презентаций\фоны\3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308980"/>
            <a:ext cx="3672408" cy="278044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Picture 3" descr="I:\кл рук\грипп\265px-Grippe_v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/>
          <a:srcRect l="8303" t="10430" r="4986" b="10730"/>
          <a:stretch/>
        </p:blipFill>
        <p:spPr bwMode="auto">
          <a:xfrm>
            <a:off x="4716016" y="315741"/>
            <a:ext cx="4049412" cy="261202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Picture 2" descr="I:\кл рук\грипп\1250851493_313_1.jpg"/>
          <p:cNvPicPr>
            <a:picLocks noChangeAspect="1" noChangeArrowheads="1"/>
          </p:cNvPicPr>
          <p:nvPr/>
        </p:nvPicPr>
        <p:blipFill rotWithShape="1">
          <a:blip r:embed="rId4"/>
          <a:srcRect l="18030" t="13173" r="11888" b="12975"/>
          <a:stretch/>
        </p:blipFill>
        <p:spPr bwMode="auto">
          <a:xfrm>
            <a:off x="912850" y="3566377"/>
            <a:ext cx="2944977" cy="31033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" name="Picture 2" descr="I:\кл рук\грипп\b_338825.jpg"/>
          <p:cNvPicPr>
            <a:picLocks noChangeAspect="1" noChangeArrowheads="1"/>
          </p:cNvPicPr>
          <p:nvPr/>
        </p:nvPicPr>
        <p:blipFill>
          <a:blip r:embed="rId5"/>
          <a:srcRect t="2778" r="19791"/>
          <a:stretch>
            <a:fillRect/>
          </a:stretch>
        </p:blipFill>
        <p:spPr bwMode="auto">
          <a:xfrm>
            <a:off x="5364258" y="3645024"/>
            <a:ext cx="3240701" cy="294609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xmlns="" val="266199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Грипп (от фр. </a:t>
            </a:r>
            <a:r>
              <a:rPr lang="ru-RU" b="1" dirty="0" err="1">
                <a:solidFill>
                  <a:srgbClr val="002060"/>
                </a:solidFill>
                <a:latin typeface="Arial Black" panose="020B0A04020102020204" pitchFamily="34" charset="0"/>
              </a:rPr>
              <a:t>grippe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) — острое инфекционное заболевание дыхательных путей, вызываемое вирусом гриппа. Входит в группу острых респираторных вирусных инфекций (ОРВИ). Периодически распространяется в виде эпидемий и пандемий. В настоящее время выявлено более 2000 вариантов вируса гриппа.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544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2060"/>
                </a:solidFill>
              </a:rPr>
              <a:t>Симптомы</a:t>
            </a:r>
            <a:endParaRPr lang="ru-RU" sz="6600" dirty="0">
              <a:solidFill>
                <a:srgbClr val="002060"/>
              </a:solidFill>
            </a:endParaRPr>
          </a:p>
        </p:txBody>
      </p:sp>
      <p:pic>
        <p:nvPicPr>
          <p:cNvPr id="4" name="Picture 5" descr="pomosh2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00200"/>
            <a:ext cx="6161485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619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Грипп или ОРВИ?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4" name="Picture 4" descr="симптомы1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032" t="11234" r="1104" b="41762"/>
          <a:stretch/>
        </p:blipFill>
        <p:spPr bwMode="auto">
          <a:xfrm>
            <a:off x="107504" y="1412776"/>
            <a:ext cx="8933423" cy="5328592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6511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Есть ли лекарства против гриппа?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50497"/>
          </a:xfrm>
        </p:spPr>
        <p:txBody>
          <a:bodyPr>
            <a:normAutofit fontScale="92500" lnSpcReduction="20000"/>
          </a:bodyPr>
          <a:lstStyle/>
          <a:p>
            <a:pPr marL="137160" indent="0"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Да. Это противовирусные препараты. Они помогут быстро поставить вас на ноги, а также могут предотвратить серьёзные осложнения, которым очень опасен грипп.</a:t>
            </a:r>
          </a:p>
          <a:p>
            <a:pPr marL="137160" indent="0" algn="ctr">
              <a:lnSpc>
                <a:spcPct val="11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</a:rPr>
              <a:t>Амиксин</a:t>
            </a:r>
          </a:p>
          <a:p>
            <a:pPr marL="137160" indent="0" algn="ctr">
              <a:lnSpc>
                <a:spcPct val="110000"/>
              </a:lnSpc>
              <a:buNone/>
            </a:pPr>
            <a:r>
              <a:rPr lang="ru-RU" b="1" dirty="0" err="1" smtClean="0">
                <a:solidFill>
                  <a:srgbClr val="002060"/>
                </a:solidFill>
              </a:rPr>
              <a:t>Анаферон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137160" indent="0" algn="ctr">
              <a:lnSpc>
                <a:spcPct val="110000"/>
              </a:lnSpc>
              <a:buNone/>
            </a:pPr>
            <a:r>
              <a:rPr lang="ru-RU" b="1" dirty="0" err="1" smtClean="0">
                <a:solidFill>
                  <a:srgbClr val="002060"/>
                </a:solidFill>
              </a:rPr>
              <a:t>Афлубин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137160" indent="0" algn="ctr">
              <a:lnSpc>
                <a:spcPct val="110000"/>
              </a:lnSpc>
              <a:buNone/>
            </a:pPr>
            <a:r>
              <a:rPr lang="ru-RU" b="1" dirty="0" err="1" smtClean="0">
                <a:solidFill>
                  <a:srgbClr val="002060"/>
                </a:solidFill>
              </a:rPr>
              <a:t>Арбидол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137160" indent="0" algn="ctr">
              <a:lnSpc>
                <a:spcPct val="110000"/>
              </a:lnSpc>
              <a:buNone/>
            </a:pPr>
            <a:r>
              <a:rPr lang="ru-RU" b="1" dirty="0" err="1" smtClean="0">
                <a:solidFill>
                  <a:srgbClr val="002060"/>
                </a:solidFill>
              </a:rPr>
              <a:t>Антигриппин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макси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137160" indent="0" algn="ctr">
              <a:lnSpc>
                <a:spcPct val="110000"/>
              </a:lnSpc>
              <a:buNone/>
            </a:pPr>
            <a:r>
              <a:rPr lang="ru-RU" b="1" dirty="0" err="1" smtClean="0">
                <a:solidFill>
                  <a:srgbClr val="002060"/>
                </a:solidFill>
              </a:rPr>
              <a:t>Ингаверин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137160" indent="0" algn="ctr">
              <a:lnSpc>
                <a:spcPct val="110000"/>
              </a:lnSpc>
              <a:buNone/>
            </a:pPr>
            <a:r>
              <a:rPr lang="ru-RU" b="1" dirty="0" err="1" smtClean="0">
                <a:solidFill>
                  <a:srgbClr val="002060"/>
                </a:solidFill>
              </a:rPr>
              <a:t>Гриппферон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137160" indent="0" algn="ctr">
              <a:lnSpc>
                <a:spcPct val="11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</a:rPr>
              <a:t>Циклоферон</a:t>
            </a:r>
          </a:p>
          <a:p>
            <a:pPr marL="137160" indent="0" algn="ctr">
              <a:lnSpc>
                <a:spcPct val="11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Препараты, стимулирующие иммунитет</a:t>
            </a:r>
            <a:endParaRPr lang="ru-RU" b="1" dirty="0">
              <a:solidFill>
                <a:srgbClr val="002060"/>
              </a:solidFill>
            </a:endParaRPr>
          </a:p>
          <a:p>
            <a:pPr marL="137160" indent="0" algn="ctr">
              <a:buNone/>
            </a:pPr>
            <a:endParaRPr lang="ru-RU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354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уход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63343" y="4240425"/>
            <a:ext cx="3048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6327576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solidFill>
                  <a:srgbClr val="002060"/>
                </a:solidFill>
              </a:rPr>
              <a:t>При гриппе нельзя принимать аспирин. 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   Вирус гриппа повышает проницаемость кровеносных сосудов, а аспирин способствует «разжижению» крови. Это сочетание 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опасно для организма </a:t>
            </a:r>
            <a:r>
              <a:rPr lang="ru-RU" sz="2800" dirty="0" smtClean="0">
                <a:solidFill>
                  <a:srgbClr val="002060"/>
                </a:solidFill>
              </a:rPr>
              <a:t>, т.к. </a:t>
            </a:r>
            <a:r>
              <a:rPr lang="ru-RU" sz="2800" dirty="0">
                <a:solidFill>
                  <a:srgbClr val="002060"/>
                </a:solidFill>
              </a:rPr>
              <a:t>могут начаться внутренние кровотечения.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 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Принимайте парацетамол. 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Можно </a:t>
            </a:r>
            <a:r>
              <a:rPr lang="ru-RU" sz="2800" dirty="0">
                <a:solidFill>
                  <a:srgbClr val="002060"/>
                </a:solidFill>
              </a:rPr>
              <a:t>снижать температуру, обтирая тело влажным полотенцем.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Больному следует много пить. 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42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1\Desktop\shema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5536" y="0"/>
            <a:ext cx="9784218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1319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4402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Будьте</a:t>
            </a:r>
            <a:r>
              <a:rPr lang="ru-RU" sz="6600" dirty="0" smtClean="0"/>
              <a:t> </a:t>
            </a:r>
            <a:r>
              <a:rPr lang="ru-RU" sz="6600" dirty="0" smtClean="0">
                <a:solidFill>
                  <a:srgbClr val="C00000"/>
                </a:solidFill>
              </a:rPr>
              <a:t>здоровы!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500702"/>
            <a:ext cx="8229600" cy="808658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Презентацию выполнила И.В.Макарова, воспитатель МДОУ </a:t>
            </a:r>
            <a:r>
              <a:rPr lang="ru-RU" sz="1400" dirty="0" err="1" smtClean="0">
                <a:solidFill>
                  <a:srgbClr val="002060"/>
                </a:solidFill>
              </a:rPr>
              <a:t>Горннский</a:t>
            </a:r>
            <a:r>
              <a:rPr lang="ru-RU" sz="1400" dirty="0" smtClean="0">
                <a:solidFill>
                  <a:srgbClr val="002060"/>
                </a:solidFill>
              </a:rPr>
              <a:t> детский сад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315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3941 0.18148 L 0.03941 0.10926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rgbClr val="D8243D"/>
      </a:dk1>
      <a:lt1>
        <a:srgbClr val="F0A6B1"/>
      </a:lt1>
      <a:dk2>
        <a:srgbClr val="F5C4CB"/>
      </a:dk2>
      <a:lt2>
        <a:srgbClr val="901829"/>
      </a:lt2>
      <a:accent1>
        <a:srgbClr val="E66C7D"/>
      </a:accent1>
      <a:accent2>
        <a:srgbClr val="F5C4CB"/>
      </a:accent2>
      <a:accent3>
        <a:srgbClr val="E66C7D"/>
      </a:accent3>
      <a:accent4>
        <a:srgbClr val="FF0B0B"/>
      </a:accent4>
      <a:accent5>
        <a:srgbClr val="FF5C5C"/>
      </a:accent5>
      <a:accent6>
        <a:srgbClr val="C64847"/>
      </a:accent6>
      <a:hlink>
        <a:srgbClr val="DC9190"/>
      </a:hlink>
      <a:folHlink>
        <a:srgbClr val="680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1128</TotalTime>
  <Words>112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Грипп</vt:lpstr>
      <vt:lpstr>Слайд 2</vt:lpstr>
      <vt:lpstr>Слайд 3</vt:lpstr>
      <vt:lpstr>Симптомы</vt:lpstr>
      <vt:lpstr>Грипп или ОРВИ?</vt:lpstr>
      <vt:lpstr> Есть ли лекарства против гриппа?</vt:lpstr>
      <vt:lpstr>При гриппе нельзя принимать аспирин.     Вирус гриппа повышает проницаемость кровеносных сосудов, а аспирин способствует «разжижению» крови. Это сочетание  опасно для организма , т.к. могут начаться внутренние кровотечения.   Принимайте парацетамол.    Можно снижать температуру, обтирая тело влажным полотенцем.  Больному следует много пить.   </vt:lpstr>
      <vt:lpstr>Слайд 8</vt:lpstr>
      <vt:lpstr>Будьте здоровы!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Дс</cp:lastModifiedBy>
  <cp:revision>13</cp:revision>
  <dcterms:created xsi:type="dcterms:W3CDTF">2014-09-23T03:31:10Z</dcterms:created>
  <dcterms:modified xsi:type="dcterms:W3CDTF">2014-10-20T23:34:03Z</dcterms:modified>
</cp:coreProperties>
</file>