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BE5E-891A-4F27-BD17-3E5696B1B31B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2DF88-5D6D-41AF-902F-924044C00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864911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i="1" dirty="0">
                <a:ln w="76200">
                  <a:solidFill>
                    <a:schemeClr val="tx1"/>
                  </a:solidFill>
                  <a:prstDash val="sysDash"/>
                </a:ln>
                <a:effectLst>
                  <a:glow rad="635000">
                    <a:srgbClr val="FFC000">
                      <a:alpha val="40000"/>
                    </a:srgbClr>
                  </a:glow>
                </a:effectLst>
                <a:latin typeface="Lucida Calligraphy" panose="03010101010101010101" pitchFamily="66" charset="0"/>
              </a:rPr>
              <a:t>C</a:t>
            </a:r>
            <a:r>
              <a:rPr lang="en-US" sz="10000" b="1" i="1" dirty="0" smtClean="0">
                <a:ln w="76200">
                  <a:solidFill>
                    <a:schemeClr val="tx1"/>
                  </a:solidFill>
                  <a:prstDash val="sysDash"/>
                </a:ln>
                <a:effectLst>
                  <a:glow rad="635000">
                    <a:srgbClr val="FFC000">
                      <a:alpha val="40000"/>
                    </a:srgbClr>
                  </a:glow>
                </a:effectLst>
                <a:latin typeface="Lucida Calligraphy" panose="03010101010101010101" pitchFamily="66" charset="0"/>
              </a:rPr>
              <a:t>urd </a:t>
            </a:r>
            <a:r>
              <a:rPr lang="en-US" sz="10000" b="1" i="1" dirty="0">
                <a:ln w="76200">
                  <a:solidFill>
                    <a:schemeClr val="tx1"/>
                  </a:solidFill>
                  <a:prstDash val="sysDash"/>
                </a:ln>
                <a:effectLst>
                  <a:glow rad="635000">
                    <a:srgbClr val="FFC000">
                      <a:alpha val="40000"/>
                    </a:srgbClr>
                  </a:glow>
                </a:effectLst>
                <a:latin typeface="Lucida Calligraphy" panose="03010101010101010101" pitchFamily="66" charset="0"/>
              </a:rPr>
              <a:t>C</a:t>
            </a:r>
            <a:r>
              <a:rPr lang="en-US" sz="10000" b="1" i="1" dirty="0" smtClean="0">
                <a:ln w="76200">
                  <a:solidFill>
                    <a:schemeClr val="tx1"/>
                  </a:solidFill>
                  <a:prstDash val="sysDash"/>
                </a:ln>
                <a:effectLst>
                  <a:glow rad="635000">
                    <a:srgbClr val="FFC000">
                      <a:alpha val="40000"/>
                    </a:srgbClr>
                  </a:glow>
                </a:effectLst>
                <a:latin typeface="Lucida Calligraphy" panose="03010101010101010101" pitchFamily="66" charset="0"/>
              </a:rPr>
              <a:t>heesecake</a:t>
            </a:r>
            <a:endParaRPr lang="ru-RU" sz="10000" b="1" i="1" dirty="0">
              <a:ln w="76200">
                <a:solidFill>
                  <a:schemeClr val="tx1"/>
                </a:solidFill>
                <a:prstDash val="sysDash"/>
              </a:ln>
              <a:effectLst>
                <a:glow rad="635000">
                  <a:srgbClr val="FFC000"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975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548" y="260648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odoni MT Black" panose="02070A03080606020203" pitchFamily="18" charset="0"/>
              </a:rPr>
              <a:t>Oil the form, put there baking paper, put the dough back and pour the curd filling. Bake at 175-180 degrees for about 1.5 hours.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9946" y="2492896"/>
            <a:ext cx="6524109" cy="380025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6895277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66622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0228" y="332656"/>
            <a:ext cx="5963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Bodoni MT Black" panose="02070A03080606020203" pitchFamily="18" charset="0"/>
              </a:rPr>
              <a:t>For dough we need: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 smtClean="0">
                <a:latin typeface="Bodoni MT Black" panose="02070A03080606020203" pitchFamily="18" charset="0"/>
              </a:rPr>
              <a:t>150 g of butter,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630" y="1844824"/>
            <a:ext cx="7438741" cy="449725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35299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0788" y="404664"/>
            <a:ext cx="6102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Bodoni MT Black" panose="02070A03080606020203" pitchFamily="18" charset="0"/>
              </a:rPr>
              <a:t>For dough we need: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Bodoni MT Black" panose="02070A03080606020203" pitchFamily="18" charset="0"/>
              </a:rPr>
              <a:t>1.5-2 cups of flour,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174" y="1722086"/>
            <a:ext cx="7011652" cy="485481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590540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Bodoni MT Black" panose="02070A03080606020203" pitchFamily="18" charset="0"/>
              </a:rPr>
              <a:t>For dough we need:</a:t>
            </a:r>
          </a:p>
          <a:p>
            <a:r>
              <a:rPr lang="en-US" sz="4000" dirty="0" smtClean="0">
                <a:latin typeface="Bodoni MT Black" panose="02070A03080606020203" pitchFamily="18" charset="0"/>
              </a:rPr>
              <a:t>half a cup of sour cream,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1055" y="2708920"/>
            <a:ext cx="5923393" cy="358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1419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586" y="332656"/>
            <a:ext cx="74528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Bodoni MT Black" panose="02070A03080606020203" pitchFamily="18" charset="0"/>
              </a:rPr>
              <a:t>For dough we need:</a:t>
            </a:r>
          </a:p>
          <a:p>
            <a:r>
              <a:rPr lang="en-US" sz="4000" dirty="0" smtClean="0">
                <a:latin typeface="Bodoni MT Black" panose="02070A03080606020203" pitchFamily="18" charset="0"/>
              </a:rPr>
              <a:t>1 teaspoon of  baking soda.</a:t>
            </a:r>
            <a:endParaRPr lang="en-US" sz="4000" dirty="0">
              <a:latin typeface="Bodoni MT Black" panose="02070A030806060202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3457" y="1844824"/>
            <a:ext cx="6777087" cy="466263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03943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071" y="476672"/>
            <a:ext cx="7735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Bodoni MT Black" panose="02070A03080606020203" pitchFamily="18" charset="0"/>
              </a:rPr>
              <a:t>For the stuffing we need</a:t>
            </a:r>
            <a:r>
              <a:rPr lang="en-US" sz="4000" b="1" dirty="0">
                <a:latin typeface="Bodoni MT Black" panose="02070A03080606020203" pitchFamily="18" charset="0"/>
              </a:rPr>
              <a:t>:</a:t>
            </a:r>
            <a:endParaRPr lang="en-US" sz="4000" b="1" dirty="0" smtClean="0">
              <a:latin typeface="Bodoni MT Black" panose="02070A03080606020203" pitchFamily="18" charset="0"/>
            </a:endParaRPr>
          </a:p>
          <a:p>
            <a:r>
              <a:rPr lang="en-US" sz="4000" b="1" dirty="0" smtClean="0">
                <a:latin typeface="Bodoni MT Black" panose="02070A03080606020203" pitchFamily="18" charset="0"/>
              </a:rPr>
              <a:t>700-800 g of cottage cheese,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4788" y="2199640"/>
            <a:ext cx="7354424" cy="407707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355703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odoni MT Black" panose="02070A03080606020203" pitchFamily="18" charset="0"/>
              </a:rPr>
              <a:t>For the stuffing we need</a:t>
            </a:r>
            <a:r>
              <a:rPr lang="en-US" sz="2800" dirty="0">
                <a:latin typeface="Bodoni MT Black" panose="02070A03080606020203" pitchFamily="18" charset="0"/>
              </a:rPr>
              <a:t>:</a:t>
            </a:r>
            <a:endParaRPr lang="en-US" sz="2800" dirty="0" smtClean="0">
              <a:latin typeface="Bodoni MT Black" panose="02070A03080606020203" pitchFamily="18" charset="0"/>
            </a:endParaRPr>
          </a:p>
          <a:p>
            <a:r>
              <a:rPr lang="en-US" sz="2800" dirty="0" smtClean="0">
                <a:latin typeface="Bodoni MT Black" panose="02070A03080606020203" pitchFamily="18" charset="0"/>
              </a:rPr>
              <a:t>half a cup of sour cream and as much sugar, </a:t>
            </a:r>
          </a:p>
          <a:p>
            <a:r>
              <a:rPr lang="en-US" sz="2800" dirty="0" smtClean="0">
                <a:latin typeface="Bodoni MT Black" panose="02070A03080606020203" pitchFamily="18" charset="0"/>
              </a:rPr>
              <a:t>3 eggs, </a:t>
            </a:r>
          </a:p>
          <a:p>
            <a:r>
              <a:rPr lang="en-US" sz="2800" dirty="0" smtClean="0">
                <a:latin typeface="Bodoni MT Black" panose="02070A03080606020203" pitchFamily="18" charset="0"/>
              </a:rPr>
              <a:t>1 tablespoon of starch.</a:t>
            </a:r>
            <a:endParaRPr lang="en-US" sz="2800" dirty="0">
              <a:latin typeface="Bodoni MT Black" panose="02070A030806060202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9363" y="2148538"/>
            <a:ext cx="4320480" cy="386040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883" y="2148538"/>
            <a:ext cx="4320480" cy="386040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2488" y="3789040"/>
            <a:ext cx="2859024" cy="285902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82435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548" y="476672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odoni MT Black" panose="02070A03080606020203" pitchFamily="18" charset="0"/>
              </a:rPr>
              <a:t>First make the dough. Soften butter, add sugar, sour cream, soda with vinegar, add flour and mix all this. Put ready dough into the fridge.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548" y="2292553"/>
            <a:ext cx="8136904" cy="442959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769313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odoni MT Black" panose="02070A03080606020203" pitchFamily="18" charset="0"/>
              </a:rPr>
              <a:t>Put cottage cheese and sugar into a blender. You can also add sliced lemon. Beat ingredients until all this becomes smooth. Proteins beat separately and add them to this mass.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348880"/>
            <a:ext cx="6312261" cy="420817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06712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176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Админ</cp:lastModifiedBy>
  <cp:revision>5</cp:revision>
  <dcterms:created xsi:type="dcterms:W3CDTF">2014-02-13T14:51:02Z</dcterms:created>
  <dcterms:modified xsi:type="dcterms:W3CDTF">2014-04-18T10:55:35Z</dcterms:modified>
</cp:coreProperties>
</file>