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3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ngblog.ru/regular-and-irregular-verb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1142984"/>
            <a:ext cx="3857652" cy="4071966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atin typeface="Georgia" pitchFamily="18" charset="0"/>
              </a:rPr>
              <a:t>Clothes</a:t>
            </a:r>
            <a:br>
              <a:rPr lang="en-US" sz="7200" b="1" dirty="0" smtClean="0">
                <a:latin typeface="Georgia" pitchFamily="18" charset="0"/>
              </a:rPr>
            </a:br>
            <a:r>
              <a:rPr lang="en-US" sz="7200" b="1" dirty="0" smtClean="0">
                <a:latin typeface="Georgia" pitchFamily="18" charset="0"/>
              </a:rPr>
              <a:t>in our              </a:t>
            </a:r>
            <a:br>
              <a:rPr lang="en-US" sz="7200" b="1" dirty="0" smtClean="0">
                <a:latin typeface="Georgia" pitchFamily="18" charset="0"/>
              </a:rPr>
            </a:br>
            <a:r>
              <a:rPr lang="en-US" sz="7200" b="1" dirty="0" smtClean="0">
                <a:latin typeface="Georgia" pitchFamily="18" charset="0"/>
              </a:rPr>
              <a:t>life</a:t>
            </a:r>
            <a:endParaRPr lang="ru-RU" sz="8000" b="1" dirty="0">
              <a:latin typeface="Georg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50059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6572264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500438"/>
            <a:ext cx="578644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000504"/>
            <a:ext cx="980410" cy="142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929198"/>
            <a:ext cx="101028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0"/>
            <a:ext cx="95694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1857364"/>
            <a:ext cx="1086736" cy="142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Autofit/>
          </a:bodyPr>
          <a:lstStyle/>
          <a:p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Never</a:t>
            </a:r>
            <a:r>
              <a:rPr lang="ru-RU" sz="115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judge</a:t>
            </a:r>
            <a:r>
              <a:rPr lang="ru-RU" sz="115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a</a:t>
            </a:r>
            <a:r>
              <a:rPr lang="ru-RU" sz="115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book</a:t>
            </a:r>
            <a:r>
              <a:rPr lang="ru-RU" sz="115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by</a:t>
            </a:r>
            <a:r>
              <a:rPr lang="ru-RU" sz="115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its</a:t>
            </a:r>
            <a:r>
              <a:rPr lang="ru-RU" sz="115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1500" b="1" dirty="0" err="1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cover</a:t>
            </a:r>
            <a:r>
              <a:rPr lang="ru-RU" sz="115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115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786874" cy="571504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Обозначать всевозможные предметы одежды на английском языке не имеет смысла, так как это тонкости, которые могут понадобиться человеку, изучающему непосредственно эту область. А вот об основных вещах, которые мы носим, поговорим. Представим, что мы одеваем манекен. Сначала нам необходимо нижнее белье, именуемое 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underwear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  <a:r>
              <a:rPr lang="ru-RU" sz="2400" b="1" dirty="0" smtClean="0">
                <a:latin typeface="Georgia" pitchFamily="18" charset="0"/>
              </a:rPr>
              <a:t> Одевая манекен-женщину, выбираем трусики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pants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бюстгальтер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bra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. Для мужчины-манекена  подойдут трусы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underpants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/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boxer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майка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undershirt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. Не стоит забывать о носках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socks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колготках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tights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.  Женщины носят блузки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blouses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, юбки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skirts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платья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dresses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/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gowns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. А мужчины предпочитают рубашки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shirts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, брюки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trousers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свитера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sweaters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. Костюмы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suits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пиджаки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undercoats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, а также джинсы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jeans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подходят всем. 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3998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628654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latin typeface="Georgia" pitchFamily="18" charset="0"/>
              </a:rPr>
              <a:t>Из верхней одежды можно выбрать пальто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coat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 куртку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jacket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шубу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fur</a:t>
            </a:r>
            <a:r>
              <a:rPr lang="ru-RU" sz="27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coat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.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Летом мы покупаем шорты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shorts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 футболки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T-shirts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 купальники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bikinis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/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swimming</a:t>
            </a:r>
            <a:r>
              <a:rPr lang="ru-RU" sz="27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costumes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кепки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caps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 и шляпы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hats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. Дома женщины одевают халат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dressing-gown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700" b="1" dirty="0" smtClean="0">
                <a:latin typeface="Georgia" pitchFamily="18" charset="0"/>
              </a:rPr>
              <a:t>и тапочки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slippers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.</a:t>
            </a:r>
            <a:r>
              <a:rPr lang="en-US" sz="2700" b="1" dirty="0" smtClean="0">
                <a:latin typeface="Georgia" pitchFamily="18" charset="0"/>
              </a:rPr>
              <a:t/>
            </a:r>
            <a:br>
              <a:rPr lang="en-US" sz="2700" b="1" dirty="0" smtClean="0">
                <a:latin typeface="Georgia" pitchFamily="18" charset="0"/>
              </a:rPr>
            </a:br>
            <a:r>
              <a:rPr lang="ru-RU" sz="2700" b="1" dirty="0" smtClean="0">
                <a:latin typeface="Georgia" pitchFamily="18" charset="0"/>
              </a:rPr>
              <a:t> Рубашки могут быть с длинными и короткими рукавами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long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-/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short-sleeved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en-US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а вырез кофты может быть v-образный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V-neck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700" b="1" dirty="0" smtClean="0">
                <a:latin typeface="Georgia" pitchFamily="18" charset="0"/>
              </a:rPr>
              <a:t>или круглый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round-neck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.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Тема «Одежда на английском языке» подразумевает знание аксессуаров и обуви.  Основной обувью, которую мы носим, являются туфли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shoes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кроссовки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trainers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/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sneakers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ботинки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boots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сапоги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high</a:t>
            </a:r>
            <a:r>
              <a:rPr lang="ru-RU" sz="27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shoes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босоножки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sandals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. К аксессуарам мы относим следующие предметы: ремень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belt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галстук 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FF0000"/>
                </a:solidFill>
                <a:latin typeface="Georgia" pitchFamily="18" charset="0"/>
              </a:rPr>
              <a:t>tie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,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шарф </a:t>
            </a:r>
            <a:r>
              <a:rPr lang="ru-RU" sz="2700" b="1" dirty="0" smtClean="0">
                <a:latin typeface="Georgia" pitchFamily="18" charset="0"/>
              </a:rPr>
              <a:t>и </a:t>
            </a:r>
            <a:r>
              <a:rPr lang="ru-RU" sz="2700" b="1" dirty="0" smtClean="0">
                <a:latin typeface="Georgia" pitchFamily="18" charset="0"/>
              </a:rPr>
              <a:t>другие. </a:t>
            </a:r>
            <a:r>
              <a:rPr lang="ru-RU" sz="2700" dirty="0" smtClean="0">
                <a:latin typeface="Georgia" pitchFamily="18" charset="0"/>
              </a:rPr>
              <a:t/>
            </a:r>
            <a:br>
              <a:rPr lang="ru-RU" sz="2700" dirty="0" smtClean="0">
                <a:latin typeface="Georgia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</a:rPr>
              <a:t>scarf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) 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6429396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42852"/>
            <a:ext cx="271464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143000"/>
            <a:ext cx="2643206" cy="535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0"/>
            <a:ext cx="3286148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Каждый предмет нашего гардероба (включая обувь) создан из какой-либо ткани, например, шелка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silk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хлопчатобумажного материала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cotton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шерсти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wool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кожи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leather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бархата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velvet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вельвета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corduroy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джинсовой ткани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denim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 </a:t>
            </a:r>
            <a:r>
              <a:rPr lang="ru-RU" sz="2400" b="1" dirty="0" smtClean="0">
                <a:latin typeface="Georgia" pitchFamily="18" charset="0"/>
              </a:rPr>
              <a:t>и замши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suede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. Более того,  ткань может быть в полоску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striped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клетку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checked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с цветочными узорами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flowery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в крапинку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polka-dotted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). </a:t>
            </a:r>
            <a:r>
              <a:rPr lang="ru-RU" sz="2400" b="1" dirty="0" smtClean="0">
                <a:latin typeface="Georgia" pitchFamily="18" charset="0"/>
              </a:rPr>
              <a:t>Ткань однотонная без какого-либо рисунка обозначена как 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plain</a:t>
            </a:r>
            <a:r>
              <a:rPr lang="ru-RU" sz="2400" b="1" dirty="0" smtClean="0">
                <a:latin typeface="Georgia" pitchFamily="18" charset="0"/>
              </a:rPr>
              <a:t>. Одежду на английском языке можно описать такими словами, как элегантная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elegant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</a:t>
            </a:r>
            <a:r>
              <a:rPr lang="ru-RU" sz="2400" b="1" dirty="0" smtClean="0">
                <a:latin typeface="Georgia" pitchFamily="18" charset="0"/>
              </a:rPr>
              <a:t> модная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smart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поношенная и неряшливая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scruffy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smtClean="0">
                <a:latin typeface="Georgia" pitchFamily="18" charset="0"/>
              </a:rPr>
              <a:t>изысканная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chic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), </a:t>
            </a:r>
            <a:r>
              <a:rPr lang="ru-RU" sz="2400" b="1" dirty="0" err="1" smtClean="0">
                <a:latin typeface="Georgia" pitchFamily="18" charset="0"/>
              </a:rPr>
              <a:t>имиджевая</a:t>
            </a:r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(</a:t>
            </a:r>
            <a:r>
              <a:rPr lang="ru-RU" sz="2400" b="1" i="1" dirty="0" err="1" smtClean="0">
                <a:solidFill>
                  <a:schemeClr val="tx2"/>
                </a:solidFill>
                <a:latin typeface="Georgia" pitchFamily="18" charset="0"/>
              </a:rPr>
              <a:t>trendy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). </a:t>
            </a: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52"/>
            <a:ext cx="428628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414340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Georgia" pitchFamily="18" charset="0"/>
              </a:rPr>
              <a:t>Когда мы описываем человека в одежде на английском языке, мы оцениваем его, как хорошо или безвкусно одетого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well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-/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badly-dressed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),</a:t>
            </a:r>
            <a:r>
              <a:rPr lang="ru-RU" sz="2800" b="1" dirty="0" smtClean="0">
                <a:latin typeface="Georgia" pitchFamily="18" charset="0"/>
              </a:rPr>
              <a:t> следящего за модой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fashionalble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или нет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old</a:t>
            </a:r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 –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fashioned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). </a:t>
            </a:r>
            <a:r>
              <a:rPr lang="ru-RU" sz="2800" b="1" dirty="0" smtClean="0">
                <a:latin typeface="Georgia" pitchFamily="18" charset="0"/>
              </a:rPr>
              <a:t>Примеряя одежду в магазине, мы определяем, сидит ли она свободно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loose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или является тесноватой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tight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), </a:t>
            </a:r>
            <a:r>
              <a:rPr lang="ru-RU" sz="2800" b="1" dirty="0" smtClean="0">
                <a:latin typeface="Georgia" pitchFamily="18" charset="0"/>
              </a:rPr>
              <a:t>а, может она, плотно облегает определенные части тела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close-fitting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</a:t>
            </a:r>
            <a:r>
              <a:rPr lang="ru-RU" sz="2800" b="1" dirty="0" smtClean="0">
                <a:latin typeface="Georgia" pitchFamily="18" charset="0"/>
              </a:rPr>
              <a:t>.  Совершенно замечательно, если тот предмет одежды, который мы выбрали, подходит нам 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to</a:t>
            </a:r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suit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/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fit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/</a:t>
            </a:r>
            <a:r>
              <a:rPr lang="ru-RU" sz="2800" b="1" i="1" dirty="0" err="1" smtClean="0">
                <a:solidFill>
                  <a:srgbClr val="7030A0"/>
                </a:solidFill>
                <a:latin typeface="Georgia" pitchFamily="18" charset="0"/>
              </a:rPr>
              <a:t>match</a:t>
            </a:r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).</a:t>
            </a:r>
            <a: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Georgia" pitchFamily="18" charset="0"/>
              </a:rPr>
            </a:br>
            <a:endParaRPr lang="ru-RU" sz="2800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29642" cy="614366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i="1" dirty="0" smtClean="0">
                <a:solidFill>
                  <a:srgbClr val="00B0F0"/>
                </a:solidFill>
                <a:latin typeface="Georgia" pitchFamily="18" charset="0"/>
              </a:rPr>
              <a:t>Как мы носим одежду на английском языке</a:t>
            </a:r>
            <a:r>
              <a:rPr lang="ru-RU" sz="3100" b="1" i="1" dirty="0" smtClean="0">
                <a:solidFill>
                  <a:srgbClr val="00B0F0"/>
                </a:solidFill>
                <a:latin typeface="Georgia" pitchFamily="18" charset="0"/>
              </a:rPr>
              <a:t>?</a:t>
            </a:r>
            <a:r>
              <a:rPr lang="en-US" sz="3100" b="1" i="1" dirty="0" smtClean="0">
                <a:solidFill>
                  <a:srgbClr val="00B0F0"/>
                </a:solidFill>
                <a:latin typeface="Georgia" pitchFamily="18" charset="0"/>
              </a:rPr>
              <a:t/>
            </a:r>
            <a:br>
              <a:rPr lang="en-US" sz="3100" b="1" i="1" dirty="0" smtClean="0">
                <a:solidFill>
                  <a:srgbClr val="00B0F0"/>
                </a:solidFill>
                <a:latin typeface="Georgia" pitchFamily="18" charset="0"/>
              </a:rPr>
            </a:br>
            <a:r>
              <a:rPr lang="ru-RU" sz="3100" b="1" dirty="0" smtClean="0">
                <a:latin typeface="Georgia" pitchFamily="18" charset="0"/>
              </a:rPr>
              <a:t/>
            </a:r>
            <a:br>
              <a:rPr lang="ru-RU" sz="3100" b="1" dirty="0" smtClean="0">
                <a:latin typeface="Georgia" pitchFamily="18" charset="0"/>
              </a:rPr>
            </a:br>
            <a:r>
              <a:rPr lang="ru-RU" sz="2700" b="1" dirty="0" smtClean="0">
                <a:latin typeface="Georgia" pitchFamily="18" charset="0"/>
              </a:rPr>
              <a:t>Прежде всего, мы надеваем одежду и снимаем ее, то есть одеваемся 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to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dress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/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to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get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dressed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) </a:t>
            </a:r>
            <a:r>
              <a:rPr lang="ru-RU" sz="2700" b="1" dirty="0" smtClean="0">
                <a:latin typeface="Georgia" pitchFamily="18" charset="0"/>
              </a:rPr>
              <a:t>и раздеваемся 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to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undress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/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to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get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undressed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). </a:t>
            </a:r>
            <a:r>
              <a:rPr lang="ru-RU" sz="2700" b="1" dirty="0" smtClean="0">
                <a:latin typeface="Georgia" pitchFamily="18" charset="0"/>
              </a:rPr>
              <a:t>Для обуви будут совершенно другие </a:t>
            </a:r>
            <a:r>
              <a:rPr lang="ru-RU" sz="2700" b="1" dirty="0" smtClean="0">
                <a:latin typeface="Georgia" pitchFamily="18" charset="0"/>
                <a:hlinkClick r:id="rId2"/>
              </a:rPr>
              <a:t>глаголы</a:t>
            </a:r>
            <a:r>
              <a:rPr lang="ru-RU" sz="2700" b="1" dirty="0" smtClean="0">
                <a:latin typeface="Georgia" pitchFamily="18" charset="0"/>
              </a:rPr>
              <a:t>, а именно: надеть обувь –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put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on</a:t>
            </a:r>
            <a:r>
              <a:rPr lang="ru-RU" sz="2700" b="1" dirty="0" smtClean="0">
                <a:latin typeface="Georgia" pitchFamily="18" charset="0"/>
              </a:rPr>
              <a:t>, снять обувь –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take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off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. </a:t>
            </a:r>
            <a:r>
              <a:rPr lang="ru-RU" sz="2700" b="1" dirty="0" smtClean="0">
                <a:latin typeface="Georgia" pitchFamily="18" charset="0"/>
              </a:rPr>
              <a:t>В магазине мы примеряем 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try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on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) </a:t>
            </a:r>
            <a:r>
              <a:rPr lang="ru-RU" sz="2700" b="1" dirty="0" smtClean="0">
                <a:latin typeface="Georgia" pitchFamily="18" charset="0"/>
              </a:rPr>
              <a:t>тот или иной предмет одежды, чтобы потом надеть его 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to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dress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up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) </a:t>
            </a:r>
            <a:r>
              <a:rPr lang="ru-RU" sz="2700" b="1" dirty="0" smtClean="0">
                <a:latin typeface="Georgia" pitchFamily="18" charset="0"/>
              </a:rPr>
              <a:t>на какое-либо мероприятие. Порой нам приходится переодеваться 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(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change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clothes</a:t>
            </a:r>
            <a:r>
              <a:rPr lang="ru-RU" sz="2700" b="1" dirty="0" smtClean="0">
                <a:solidFill>
                  <a:srgbClr val="00B0F0"/>
                </a:solidFill>
                <a:latin typeface="Georgia" pitchFamily="18" charset="0"/>
              </a:rPr>
              <a:t>)</a:t>
            </a:r>
            <a:r>
              <a:rPr lang="ru-RU" sz="2700" b="1" dirty="0" smtClean="0">
                <a:latin typeface="Georgia" pitchFamily="18" charset="0"/>
              </a:rPr>
              <a:t>. Когда мы спрашиваем, что на ком-либо надето, или что человек предпочитает носить из одежды, мы употребляем глагол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to</a:t>
            </a:r>
            <a:r>
              <a:rPr lang="ru-RU" sz="2700" b="1" i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2700" b="1" i="1" dirty="0" err="1" smtClean="0">
                <a:solidFill>
                  <a:srgbClr val="00B0F0"/>
                </a:solidFill>
                <a:latin typeface="Georgia" pitchFamily="18" charset="0"/>
              </a:rPr>
              <a:t>wear</a:t>
            </a:r>
            <a:r>
              <a:rPr lang="ru-RU" sz="2700" b="1" dirty="0" smtClean="0">
                <a:latin typeface="Georgia" pitchFamily="18" charset="0"/>
              </a:rPr>
              <a:t> – носить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264</Words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Clothes in our               life</vt:lpstr>
      <vt:lpstr>Обозначать всевозможные предметы одежды на английском языке не имеет смысла, так как это тонкости, которые могут понадобиться человеку, изучающему непосредственно эту область. А вот об основных вещах, которые мы носим, поговорим. Представим, что мы одеваем манекен. Сначала нам необходимо нижнее белье, именуемое underwear. Одевая манекен-женщину, выбираем трусики (pants) и бюстгальтер (bra). Для мужчины-манекена  подойдут трусы (underpants/boxer) и майка (undershirt). Не стоит забывать о носках (socks) и колготках (tights).  Женщины носят блузки (blouses), юбки (skirts) и платья (dresses/gowns). А мужчины предпочитают рубашки (shirts), брюки (trousers) и свитера (sweaters). Костюмы (suits) и пиджаки (undercoats), а также джинсы (jeans) подходят всем. </vt:lpstr>
      <vt:lpstr>Слайд 3</vt:lpstr>
      <vt:lpstr>Из верхней одежды можно выбрать пальто (coat), куртку (jacket), шубу (fur coat). Летом мы покупаем шорты (shorts), футболки (T-shirts), купальники (bikinis/swimming costumes), кепки (caps) и шляпы (hats). Дома женщины одевают халат (dressing-gown) и тапочки (slippers).  Рубашки могут быть с длинными и короткими рукавами (long-/short-sleeved), а вырез кофты может быть v-образный (V-neck) или круглый (round-neck). Тема «Одежда на английском языке» подразумевает знание аксессуаров и обуви.  Основной обувью, которую мы носим, являются туфли (shoes), кроссовки (trainers/sneakers), ботинки (boots), сапоги (high shoes), босоножки (sandals). К аксессуарам мы относим следующие предметы: ремень (belt), галстук (tie), шарф и другие.  (scarf) </vt:lpstr>
      <vt:lpstr>Слайд 5</vt:lpstr>
      <vt:lpstr>Каждый предмет нашего гардероба (включая обувь) создан из какой-либо ткани, например, шелка (silk), хлопчатобумажного материала (cotton), шерсти (wool), кожи (leather), бархата (velvet), вельвета (corduroy), джинсовой ткани (denim) и замши (suede). Более того,  ткань может быть в полоску (striped), клетку (checked), с цветочными узорами (flowery), в крапинку (polka-dotted). Ткань однотонная без какого-либо рисунка обозначена как plain. Одежду на английском языке можно описать такими словами, как элегантная (elegant), модная (smart), поношенная и неряшливая (scruffy), изысканная (chic), имиджевая (trendy).  </vt:lpstr>
      <vt:lpstr>Слайд 7</vt:lpstr>
      <vt:lpstr>Когда мы описываем человека в одежде на английском языке, мы оцениваем его, как хорошо или безвкусно одетого (well-/badly-dressed), следящего за модой (fashionalble) или нет (old –fashioned). Примеряя одежду в магазине, мы определяем, сидит ли она свободно (loose) или является тесноватой (tight), а, может она, плотно облегает определенные части тела (close-fitting).  Совершенно замечательно, если тот предмет одежды, который мы выбрали, подходит нам (to suit/fit/match). </vt:lpstr>
      <vt:lpstr>Как мы носим одежду на английском языке?  Прежде всего, мы надеваем одежду и снимаем ее, то есть одеваемся (to dress/to get dressed) и раздеваемся (to undress/to get undressed). Для обуви будут совершенно другие глаголы, а именно: надеть обувь – put on, снять обувь – take off. В магазине мы примеряем (try on) тот или иной предмет одежды, чтобы потом надеть его (to dress up) на какое-либо мероприятие. Порой нам приходится переодеваться (change clothes). Когда мы спрашиваем, что на ком-либо надето, или что человек предпочитает носить из одежды, мы употребляем глагол to wear – носить  </vt:lpstr>
      <vt:lpstr>Слайд 10</vt:lpstr>
      <vt:lpstr>Never judge a book by its cover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Clothes</dc:title>
  <dc:creator>Лесенок</dc:creator>
  <cp:lastModifiedBy>Лена</cp:lastModifiedBy>
  <cp:revision>9</cp:revision>
  <dcterms:created xsi:type="dcterms:W3CDTF">2011-05-05T18:20:55Z</dcterms:created>
  <dcterms:modified xsi:type="dcterms:W3CDTF">2011-05-06T02:04:52Z</dcterms:modified>
</cp:coreProperties>
</file>