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70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B11"/>
    <a:srgbClr val="003300"/>
    <a:srgbClr val="3E21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B264B-CD15-4705-BDCA-F69605EE8781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FFEB0-3E16-4EF4-BA0D-EB6E5154C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04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83938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63943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52933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90581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74643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98907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06885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4981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939269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169249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74110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BD9A9-7C6E-454F-B72A-048242E5E8C2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D8451-5DAA-4C8C-B54E-9A8A99874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7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2876" y="476672"/>
            <a:ext cx="766716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rgbClr val="2B5B11"/>
                </a:solidFill>
              </a:rPr>
              <a:t>ПРИРОДНАЯ ЗОНА</a:t>
            </a:r>
          </a:p>
          <a:p>
            <a:pPr algn="ctr"/>
            <a:r>
              <a:rPr lang="ru-RU" sz="7200" b="1" dirty="0" smtClean="0">
                <a:ln>
                  <a:solidFill>
                    <a:srgbClr val="2B5B11"/>
                  </a:solidFill>
                </a:ln>
                <a:solidFill>
                  <a:schemeClr val="bg1"/>
                </a:solidFill>
              </a:rPr>
              <a:t>ТАЙГА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987824" y="276617"/>
            <a:ext cx="30273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/>
              <a:t>МОУ СОШ №2 г. Каменки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5508104" y="5672421"/>
            <a:ext cx="32774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/>
              <a:t>Выполнил:  ученик 7 класса</a:t>
            </a:r>
          </a:p>
          <a:p>
            <a:r>
              <a:rPr lang="ru-RU" sz="2000" b="1" dirty="0"/>
              <a:t>                      Чуркин Кирилл</a:t>
            </a:r>
          </a:p>
        </p:txBody>
      </p:sp>
    </p:spTree>
    <p:extLst>
      <p:ext uri="{BB962C8B-B14F-4D97-AF65-F5344CB8AC3E}">
        <p14:creationId xmlns:p14="http://schemas.microsoft.com/office/powerpoint/2010/main" val="2777778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3877" y="188640"/>
            <a:ext cx="4836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Климат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content.foto.mail.ru/list/crusader.list/_answers/i-48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0" t="1919" r="28068" b="47694"/>
          <a:stretch/>
        </p:blipFill>
        <p:spPr bwMode="auto">
          <a:xfrm>
            <a:off x="3707904" y="2924944"/>
            <a:ext cx="5340894" cy="3830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251520" y="1340768"/>
            <a:ext cx="872527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Зона тайги находится в умеренном климатическом поясе.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Самый холодный месяц- январь, его средняя температура 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-20</a:t>
            </a:r>
            <a:r>
              <a:rPr lang="ru-RU" sz="2400" b="1" baseline="30000" dirty="0" smtClean="0">
                <a:solidFill>
                  <a:schemeClr val="bg1"/>
                </a:solidFill>
              </a:rPr>
              <a:t>0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С -25</a:t>
            </a:r>
            <a:r>
              <a:rPr lang="ru-RU" sz="2400" b="1" baseline="30000" dirty="0" smtClean="0">
                <a:solidFill>
                  <a:schemeClr val="bg1"/>
                </a:solidFill>
              </a:rPr>
              <a:t>0 </a:t>
            </a:r>
            <a:r>
              <a:rPr lang="ru-RU" sz="2400" dirty="0" smtClean="0">
                <a:solidFill>
                  <a:schemeClr val="bg1"/>
                </a:solidFill>
              </a:rPr>
              <a:t>С, теплый – июль +18</a:t>
            </a:r>
            <a:r>
              <a:rPr lang="ru-RU" sz="2400" b="1" baseline="30000" dirty="0" smtClean="0">
                <a:solidFill>
                  <a:schemeClr val="bg1"/>
                </a:solidFill>
              </a:rPr>
              <a:t>0 </a:t>
            </a:r>
            <a:r>
              <a:rPr lang="ru-RU" sz="2400" dirty="0" smtClean="0">
                <a:solidFill>
                  <a:schemeClr val="bg1"/>
                </a:solidFill>
              </a:rPr>
              <a:t>С +20</a:t>
            </a:r>
            <a:r>
              <a:rPr lang="ru-RU" sz="2400" b="1" baseline="30000" dirty="0" smtClean="0">
                <a:solidFill>
                  <a:schemeClr val="bg1"/>
                </a:solidFill>
              </a:rPr>
              <a:t>0 </a:t>
            </a: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bg1"/>
                </a:solidFill>
              </a:rPr>
              <a:t>, осадков выпадает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400 мм в год.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08920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Устойчивый снежный покров устанавливается в октябре, а сход снега начинается в апреле-мае.</a:t>
            </a:r>
          </a:p>
          <a:p>
            <a:endParaRPr lang="ru-RU" sz="2400" dirty="0"/>
          </a:p>
        </p:txBody>
      </p:sp>
      <p:pic>
        <p:nvPicPr>
          <p:cNvPr id="2052" name="Picture 4" descr="http://www.photoforum.ru/f/photo/000/140/140903_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" t="6191" r="4766" b="6354"/>
          <a:stretch/>
        </p:blipFill>
        <p:spPr bwMode="auto">
          <a:xfrm>
            <a:off x="395536" y="4685343"/>
            <a:ext cx="2775121" cy="198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067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836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Растительный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vkramatorske.net/uploads/images/00/00/02/2010/12/17/85f2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01" y="1158873"/>
            <a:ext cx="3696345" cy="493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5962054"/>
            <a:ext cx="1392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Ель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progorod.info/sites/progorod.info/files/photos/126/1088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337144" cy="502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16216" y="5940187"/>
            <a:ext cx="1968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Сосна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3078" name="Picture 6" descr="http://im4-tub-ru.yandex.net/i?id=140215650-3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570" y="105273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0-tub-ru.yandex.net/i?id=527278706-71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86916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3475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7398"/>
            <a:ext cx="836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Растительный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934953"/>
            <a:ext cx="1690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Кедр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5957885"/>
            <a:ext cx="1968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Пихта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900igr.net/datai/geografija/Gory-JUzhnoj-Sibiri/0010-010-Rastiteln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67" y="1124744"/>
            <a:ext cx="377254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3-tub-ru.yandex.net/i?id=176172416-5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08720"/>
            <a:ext cx="1790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at21.privet.ru/lr/0c1523a26076768ce0133d1fbf06af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592" y="1124744"/>
            <a:ext cx="37804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2-tub-ru.yandex.net/i?id=322933438-4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51670"/>
            <a:ext cx="1750288" cy="198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7065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7398"/>
            <a:ext cx="8361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Растительный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7744" y="5957885"/>
            <a:ext cx="246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Берёза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1560" y="596205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Осина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baby-scool.narod.ru/media/img/zagadki/bereza_b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71" y="1107980"/>
            <a:ext cx="3641601" cy="485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2-tub-ru.yandex.net/i?id=285892527-6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1422821" cy="194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01.chitalnya.ru/upload2/266/65291193313896652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5"/>
          <a:stretch/>
        </p:blipFill>
        <p:spPr bwMode="auto">
          <a:xfrm>
            <a:off x="5292080" y="1107980"/>
            <a:ext cx="3269695" cy="492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2-tub-ru.yandex.net/i?id=262772471-4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54" y="4878462"/>
            <a:ext cx="2085606" cy="154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7830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271" y="-27384"/>
            <a:ext cx="7102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Животный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rossoma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5860" y="966473"/>
            <a:ext cx="3095005" cy="2318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751951" y="2808734"/>
            <a:ext cx="18827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>
                <a:solidFill>
                  <a:srgbClr val="92D050"/>
                </a:solidFill>
                <a:latin typeface="Arial" charset="0"/>
              </a:rPr>
              <a:t>РОСОМАХА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23850" y="5983207"/>
            <a:ext cx="82296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 b="1" dirty="0">
                <a:solidFill>
                  <a:schemeClr val="bg1"/>
                </a:solidFill>
              </a:rPr>
              <a:t>           В таёжном лесу благоприятные условия для жизни животных. </a:t>
            </a:r>
            <a:r>
              <a:rPr lang="ru-RU" sz="1800" b="1" dirty="0" smtClean="0">
                <a:solidFill>
                  <a:schemeClr val="bg1"/>
                </a:solidFill>
              </a:rPr>
              <a:t/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            Нигде </a:t>
            </a:r>
            <a:r>
              <a:rPr lang="ru-RU" sz="1800" b="1" dirty="0">
                <a:solidFill>
                  <a:schemeClr val="bg1"/>
                </a:solidFill>
              </a:rPr>
              <a:t>в мире, кроме тайги, не водится столько пушных зверей. </a:t>
            </a:r>
          </a:p>
        </p:txBody>
      </p:sp>
      <p:pic>
        <p:nvPicPr>
          <p:cNvPr id="13" name="Picture 7" descr="белка обыкновен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1132033"/>
            <a:ext cx="2859511" cy="2351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203848" y="1052736"/>
            <a:ext cx="966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  <a:latin typeface="Arial" charset="0"/>
              </a:rPr>
              <a:t>БЕЛКА</a:t>
            </a:r>
          </a:p>
        </p:txBody>
      </p:sp>
      <p:pic>
        <p:nvPicPr>
          <p:cNvPr id="15" name="Picture 9" descr="ГОРНОСТАЙ ЛЕТОМ"/>
          <p:cNvPicPr>
            <a:picLocks noChangeAspect="1" noChangeArrowheads="1"/>
          </p:cNvPicPr>
          <p:nvPr/>
        </p:nvPicPr>
        <p:blipFill rotWithShape="1">
          <a:blip r:embed="rId4" cstate="print"/>
          <a:srcRect r="13452"/>
          <a:stretch/>
        </p:blipFill>
        <p:spPr bwMode="auto">
          <a:xfrm>
            <a:off x="323851" y="3617500"/>
            <a:ext cx="2859188" cy="2376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0" descr="sobol"/>
          <p:cNvPicPr>
            <a:picLocks noChangeAspect="1" noChangeArrowheads="1"/>
          </p:cNvPicPr>
          <p:nvPr/>
        </p:nvPicPr>
        <p:blipFill rotWithShape="1">
          <a:blip r:embed="rId5" cstate="print"/>
          <a:srcRect l="3503" r="2"/>
          <a:stretch/>
        </p:blipFill>
        <p:spPr bwMode="auto">
          <a:xfrm>
            <a:off x="5635860" y="3403066"/>
            <a:ext cx="3112604" cy="2590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3722819" y="5506957"/>
            <a:ext cx="18827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>
                <a:solidFill>
                  <a:srgbClr val="92D050"/>
                </a:solidFill>
                <a:latin typeface="Arial" charset="0"/>
              </a:rPr>
              <a:t>СОБОЛЬ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3183039" y="3600549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2D050"/>
                </a:solidFill>
                <a:latin typeface="Arial" charset="0"/>
              </a:rPr>
              <a:t>ГОРНОСТАЙ</a:t>
            </a:r>
          </a:p>
        </p:txBody>
      </p:sp>
    </p:spTree>
    <p:extLst>
      <p:ext uri="{BB962C8B-B14F-4D97-AF65-F5344CB8AC3E}">
        <p14:creationId xmlns:p14="http://schemas.microsoft.com/office/powerpoint/2010/main" val="3700791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4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pda.amic.ru/images/news/images_01-2014/09177a769e999a1cd2cf28c3c5b9f3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12976"/>
            <a:ext cx="5300232" cy="3547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142271" y="-27384"/>
            <a:ext cx="7102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Животный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12mesyatcev.ru/wp-content/uploads/2009/09/25ap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95946"/>
            <a:ext cx="5127623" cy="3469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405478" y="1475492"/>
            <a:ext cx="2264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БУРЫЙ МЕДВЕДЬ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573345" y="5877272"/>
            <a:ext cx="2134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АМУРСКИЙ ТИГР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0661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271" y="-27384"/>
            <a:ext cx="7102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Животный мир тайги</a:t>
            </a:r>
            <a:endParaRPr lang="ru-RU" sz="5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dmir.ru/images/kuplyu-shcenka-yagdterera-7589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528392" cy="2899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923928" y="1196752"/>
            <a:ext cx="9837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КАБАН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pic>
        <p:nvPicPr>
          <p:cNvPr id="9220" name="Picture 4" descr="http://fishunters.ru/images/photos/medium/c69e3026be8e15ec0d6c539aae1c430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946" y="1003710"/>
            <a:ext cx="3710526" cy="2713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288533" y="3347700"/>
            <a:ext cx="8595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ЛОСЬ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pic>
        <p:nvPicPr>
          <p:cNvPr id="9222" name="Picture 6" descr="http://img.i.tyt.by/avatars/2891890/600x60013002091087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3066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935503" y="4023066"/>
            <a:ext cx="822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ВОЛК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pic>
        <p:nvPicPr>
          <p:cNvPr id="9224" name="Picture 8" descr="http://i037.radikal.ru/1301/7d/9b34d1f8f9b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211960" y="6283529"/>
            <a:ext cx="1008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МАРАЛ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915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81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4328" y="923331"/>
            <a:ext cx="3785895" cy="280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83568" y="0"/>
            <a:ext cx="771530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ln/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Птицы тайги</a:t>
            </a:r>
          </a:p>
        </p:txBody>
      </p:sp>
      <p:pic>
        <p:nvPicPr>
          <p:cNvPr id="8196" name="Picture 4" descr="http://img.aucland.ru/market-photos/522/7379a0be7dqXkN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22" y="923330"/>
            <a:ext cx="3888432" cy="280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forumrostov.ru/uploads/monthly_07_2008/post-12264-1215083029_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8097"/>
            <a:ext cx="3501627" cy="292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2506" y="3733037"/>
            <a:ext cx="11271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РЯБЧИК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381622" y="3737968"/>
            <a:ext cx="1257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ГЛУХАРЬ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6201419" y="5877272"/>
            <a:ext cx="12490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Arial" charset="0"/>
              </a:rPr>
              <a:t>ТЕТЕРЕВ</a:t>
            </a:r>
            <a:endParaRPr lang="ru-RU" b="1" dirty="0">
              <a:solidFill>
                <a:srgbClr val="92D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4123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2014-04-29T10:14:32Z</dcterms:created>
  <dcterms:modified xsi:type="dcterms:W3CDTF">2014-04-29T12:10:49Z</dcterms:modified>
</cp:coreProperties>
</file>