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AD40CB2-F36C-43EC-83FB-6E0DC7F1AA0C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0E14E8E-0609-431E-B768-F6EF19FE2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D40CB2-F36C-43EC-83FB-6E0DC7F1AA0C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E14E8E-0609-431E-B768-F6EF19FE2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AD40CB2-F36C-43EC-83FB-6E0DC7F1AA0C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0E14E8E-0609-431E-B768-F6EF19FE2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D40CB2-F36C-43EC-83FB-6E0DC7F1AA0C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E14E8E-0609-431E-B768-F6EF19FE2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AD40CB2-F36C-43EC-83FB-6E0DC7F1AA0C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0E14E8E-0609-431E-B768-F6EF19FE2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D40CB2-F36C-43EC-83FB-6E0DC7F1AA0C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E14E8E-0609-431E-B768-F6EF19FE2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D40CB2-F36C-43EC-83FB-6E0DC7F1AA0C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E14E8E-0609-431E-B768-F6EF19FE2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D40CB2-F36C-43EC-83FB-6E0DC7F1AA0C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E14E8E-0609-431E-B768-F6EF19FE2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AD40CB2-F36C-43EC-83FB-6E0DC7F1AA0C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E14E8E-0609-431E-B768-F6EF19FE2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D40CB2-F36C-43EC-83FB-6E0DC7F1AA0C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E14E8E-0609-431E-B768-F6EF19FE2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D40CB2-F36C-43EC-83FB-6E0DC7F1AA0C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E14E8E-0609-431E-B768-F6EF19FE29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AD40CB2-F36C-43EC-83FB-6E0DC7F1AA0C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0E14E8E-0609-431E-B768-F6EF19FE2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r"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18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4.bin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7239000" cy="1143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Площадь треугольника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Площадь треугольника равна половине произведения его основания на высоту.</a:t>
            </a:r>
          </a:p>
          <a:p>
            <a:pPr marL="514350" indent="-514350">
              <a:buNone/>
            </a:pPr>
            <a:endParaRPr lang="ru-RU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827584" y="2996952"/>
            <a:ext cx="3672408" cy="3240360"/>
          </a:xfrm>
          <a:prstGeom prst="triangle">
            <a:avLst>
              <a:gd name="adj" fmla="val 24876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6" name="Прямая соединительная линия 5"/>
          <p:cNvCxnSpPr>
            <a:stCxn id="4" idx="0"/>
            <a:endCxn id="4" idx="3"/>
          </p:cNvCxnSpPr>
          <p:nvPr/>
        </p:nvCxnSpPr>
        <p:spPr>
          <a:xfrm>
            <a:off x="1741132" y="2996952"/>
            <a:ext cx="0" cy="324036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051720" y="6165304"/>
            <a:ext cx="4299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63688" y="4653136"/>
            <a:ext cx="5979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h</a:t>
            </a:r>
            <a:endParaRPr lang="ru-RU" sz="4000" dirty="0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4298950" y="3232149"/>
          <a:ext cx="3441402" cy="2481011"/>
        </p:xfrm>
        <a:graphic>
          <a:graphicData uri="http://schemas.openxmlformats.org/presentationml/2006/ole">
            <p:oleObj spid="_x0000_s1026" name="Формула" r:id="rId3" imgW="545760" imgH="39348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араллелограмм 1"/>
          <p:cNvSpPr/>
          <p:nvPr/>
        </p:nvSpPr>
        <p:spPr>
          <a:xfrm>
            <a:off x="857224" y="500042"/>
            <a:ext cx="5643602" cy="3000396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00034" y="1500174"/>
            <a:ext cx="55976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14480" y="3571876"/>
            <a:ext cx="56938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Дуга 4"/>
          <p:cNvSpPr/>
          <p:nvPr/>
        </p:nvSpPr>
        <p:spPr>
          <a:xfrm>
            <a:off x="357158" y="2428868"/>
            <a:ext cx="1571636" cy="2071702"/>
          </a:xfrm>
          <a:prstGeom prst="arc">
            <a:avLst>
              <a:gd name="adj1" fmla="val 16200000"/>
              <a:gd name="adj2" fmla="val 257875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1796123" y="2285992"/>
          <a:ext cx="918489" cy="714380"/>
        </p:xfrm>
        <a:graphic>
          <a:graphicData uri="http://schemas.openxmlformats.org/presentationml/2006/ole">
            <p:oleObj spid="_x0000_s23554" name="Формула" r:id="rId3" imgW="152280" imgH="139680" progId="Equation.3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0" y="4714884"/>
          <a:ext cx="7802050" cy="1790634"/>
        </p:xfrm>
        <a:graphic>
          <a:graphicData uri="http://schemas.openxmlformats.org/presentationml/2006/ole">
            <p:oleObj spid="_x0000_s23555" name="Формула" r:id="rId4" imgW="774360" imgH="17748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08912" cy="18002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Площадь прямоугольного треугольника равна половине произведения его катетов.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ый треугольник 2"/>
          <p:cNvSpPr/>
          <p:nvPr/>
        </p:nvSpPr>
        <p:spPr>
          <a:xfrm>
            <a:off x="1331640" y="2276872"/>
            <a:ext cx="2858616" cy="3672408"/>
          </a:xfrm>
          <a:prstGeom prst="rt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899592" y="4149080"/>
            <a:ext cx="4122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11760" y="5949280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211960" y="2204864"/>
          <a:ext cx="3153370" cy="2592288"/>
        </p:xfrm>
        <a:graphic>
          <a:graphicData uri="http://schemas.openxmlformats.org/presentationml/2006/ole">
            <p:oleObj spid="_x0000_s2050" name="Формула" r:id="rId3" imgW="545760" imgH="39348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Формула Герона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467544" y="2276872"/>
            <a:ext cx="3816424" cy="3744416"/>
          </a:xfrm>
          <a:prstGeom prst="triangle">
            <a:avLst>
              <a:gd name="adj" fmla="val 21112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95536" y="3429000"/>
            <a:ext cx="4122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71800" y="3356992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63688" y="5445224"/>
            <a:ext cx="4122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2699792" y="1340768"/>
          <a:ext cx="5328592" cy="2054397"/>
        </p:xfrm>
        <a:graphic>
          <a:graphicData uri="http://schemas.openxmlformats.org/presentationml/2006/ole">
            <p:oleObj spid="_x0000_s3074" name="Формула" r:id="rId3" imgW="1752480" imgH="66024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лощадь квадрата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Площадь квадрата равна квадрату его стороны.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2708920"/>
            <a:ext cx="3528392" cy="3312368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339752" y="5949280"/>
            <a:ext cx="4122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5148064" y="2924944"/>
          <a:ext cx="3096344" cy="1584176"/>
        </p:xfrm>
        <a:graphic>
          <a:graphicData uri="http://schemas.openxmlformats.org/presentationml/2006/ole">
            <p:oleObj spid="_x0000_s4098" name="Формула" r:id="rId3" imgW="431640" imgH="20304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Площадь прямоугольника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Площадь прямоугольника равна произведению его смежных сторон.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2996952"/>
            <a:ext cx="4176464" cy="288032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95536" y="4293096"/>
            <a:ext cx="4122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55776" y="5805264"/>
            <a:ext cx="3337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5076056" y="3573016"/>
          <a:ext cx="2916324" cy="1296144"/>
        </p:xfrm>
        <a:graphic>
          <a:graphicData uri="http://schemas.openxmlformats.org/presentationml/2006/ole">
            <p:oleObj spid="_x0000_s5122" name="Формула" r:id="rId3" imgW="444240" imgH="17748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Площадь параллелограмма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Площадь параллелограмма равна произведению его основания на высоту.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араллелограмм 3"/>
          <p:cNvSpPr/>
          <p:nvPr/>
        </p:nvSpPr>
        <p:spPr>
          <a:xfrm>
            <a:off x="395536" y="2996952"/>
            <a:ext cx="5112568" cy="2952328"/>
          </a:xfrm>
          <a:prstGeom prst="parallelogram">
            <a:avLst>
              <a:gd name="adj" fmla="val 44867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>
            <a:off x="1691680" y="2996952"/>
            <a:ext cx="72008" cy="295232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267744" y="5877272"/>
            <a:ext cx="4122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63688" y="4293096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h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4932040" y="4653136"/>
          <a:ext cx="3368582" cy="1296144"/>
        </p:xfrm>
        <a:graphic>
          <a:graphicData uri="http://schemas.openxmlformats.org/presentationml/2006/ole">
            <p:oleObj spid="_x0000_s6146" name="Формула" r:id="rId3" imgW="444240" imgH="17748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Площадь ромба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Площадь ромба равна половине произведения его диагоналей.</a:t>
            </a:r>
            <a:endParaRPr lang="ru-RU" dirty="0"/>
          </a:p>
        </p:txBody>
      </p:sp>
      <p:sp>
        <p:nvSpPr>
          <p:cNvPr id="4" name="Ромб 3"/>
          <p:cNvSpPr/>
          <p:nvPr/>
        </p:nvSpPr>
        <p:spPr>
          <a:xfrm>
            <a:off x="1115616" y="2924944"/>
            <a:ext cx="2448272" cy="3528392"/>
          </a:xfrm>
          <a:prstGeom prst="diamond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6" name="Прямая соединительная линия 5"/>
          <p:cNvCxnSpPr>
            <a:stCxn id="4" idx="0"/>
            <a:endCxn id="4" idx="2"/>
          </p:cNvCxnSpPr>
          <p:nvPr/>
        </p:nvCxnSpPr>
        <p:spPr>
          <a:xfrm>
            <a:off x="2339752" y="2924944"/>
            <a:ext cx="0" cy="352839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stCxn id="4" idx="1"/>
            <a:endCxn id="4" idx="3"/>
          </p:cNvCxnSpPr>
          <p:nvPr/>
        </p:nvCxnSpPr>
        <p:spPr>
          <a:xfrm>
            <a:off x="1115616" y="4689140"/>
            <a:ext cx="24482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2411760" y="3573016"/>
          <a:ext cx="360040" cy="576064"/>
        </p:xfrm>
        <a:graphic>
          <a:graphicData uri="http://schemas.openxmlformats.org/presentationml/2006/ole">
            <p:oleObj spid="_x0000_s7170" name="Формула" r:id="rId3" imgW="164880" imgH="215640" progId="Equation.3">
              <p:embed/>
            </p:oleObj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1691680" y="4149080"/>
          <a:ext cx="360040" cy="504056"/>
        </p:xfrm>
        <a:graphic>
          <a:graphicData uri="http://schemas.openxmlformats.org/presentationml/2006/ole">
            <p:oleObj spid="_x0000_s7171" name="Формула" r:id="rId4" imgW="177480" imgH="215640" progId="Equation.3">
              <p:embed/>
            </p:oleObj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3779912" y="3212976"/>
          <a:ext cx="4002608" cy="2386170"/>
        </p:xfrm>
        <a:graphic>
          <a:graphicData uri="http://schemas.openxmlformats.org/presentationml/2006/ole">
            <p:oleObj spid="_x0000_s7172" name="Формула" r:id="rId5" imgW="660240" imgH="39348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Площадь трапеции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Площадь трапеции равна произведению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полусуммы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её оснований на высоту.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рапеция 3"/>
          <p:cNvSpPr/>
          <p:nvPr/>
        </p:nvSpPr>
        <p:spPr>
          <a:xfrm>
            <a:off x="683568" y="3284984"/>
            <a:ext cx="4176464" cy="2952328"/>
          </a:xfrm>
          <a:prstGeom prst="trapezoid">
            <a:avLst>
              <a:gd name="adj" fmla="val 2390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403648" y="3284984"/>
            <a:ext cx="0" cy="295232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411760" y="2636912"/>
            <a:ext cx="4122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83768" y="6150114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03648" y="4653136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h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4572000" y="3212976"/>
          <a:ext cx="3658471" cy="1800200"/>
        </p:xfrm>
        <a:graphic>
          <a:graphicData uri="http://schemas.openxmlformats.org/presentationml/2006/ole">
            <p:oleObj spid="_x0000_s8194" name="Формула" r:id="rId3" imgW="799920" imgH="39348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22530" name="Формула" r:id="rId3" imgW="114120" imgH="215640" progId="Equation.3">
              <p:embed/>
            </p:oleObj>
          </a:graphicData>
        </a:graphic>
      </p:graphicFrame>
      <p:sp>
        <p:nvSpPr>
          <p:cNvPr id="3" name="Равнобедренный треугольник 2"/>
          <p:cNvSpPr/>
          <p:nvPr/>
        </p:nvSpPr>
        <p:spPr>
          <a:xfrm>
            <a:off x="214282" y="357166"/>
            <a:ext cx="4500594" cy="2928958"/>
          </a:xfrm>
          <a:prstGeom prst="triangle">
            <a:avLst>
              <a:gd name="adj" fmla="val 617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14348" y="1357298"/>
            <a:ext cx="520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4414" y="3357562"/>
            <a:ext cx="4924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Дуга 5"/>
          <p:cNvSpPr/>
          <p:nvPr/>
        </p:nvSpPr>
        <p:spPr>
          <a:xfrm>
            <a:off x="714348" y="2500306"/>
            <a:ext cx="428628" cy="1357322"/>
          </a:xfrm>
          <a:prstGeom prst="arc">
            <a:avLst>
              <a:gd name="adj1" fmla="val 16200000"/>
              <a:gd name="adj2" fmla="val 2024406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22531" name="Формула" r:id="rId4" imgW="114120" imgH="215640" progId="Equation.3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22532" name="Формула" r:id="rId5" imgW="114120" imgH="215640" progId="Equation.3">
              <p:embed/>
            </p:oleObj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22533" name="Формула" r:id="rId6" imgW="114120" imgH="215640" progId="Equation.3">
              <p:embed/>
            </p:oleObj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1197961" y="2330440"/>
          <a:ext cx="730833" cy="669931"/>
        </p:xfrm>
        <a:graphic>
          <a:graphicData uri="http://schemas.openxmlformats.org/presentationml/2006/ole">
            <p:oleObj spid="_x0000_s22534" name="Формула" r:id="rId7" imgW="152280" imgH="139680" progId="Equation.3">
              <p:embed/>
            </p:oleObj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500034" y="4000504"/>
          <a:ext cx="7143799" cy="2643205"/>
        </p:xfrm>
        <a:graphic>
          <a:graphicData uri="http://schemas.openxmlformats.org/presentationml/2006/ole">
            <p:oleObj spid="_x0000_s22535" name="Формула" r:id="rId8" imgW="888840" imgH="39348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87</TotalTime>
  <Words>100</Words>
  <Application>Microsoft Office PowerPoint</Application>
  <PresentationFormat>Экран (4:3)</PresentationFormat>
  <Paragraphs>33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Изящная</vt:lpstr>
      <vt:lpstr>Формула</vt:lpstr>
      <vt:lpstr>Microsoft Equation 3.0</vt:lpstr>
      <vt:lpstr>Площадь треугольника</vt:lpstr>
      <vt:lpstr> Площадь прямоугольного треугольника равна половине произведения его катетов.</vt:lpstr>
      <vt:lpstr>Формула Герона</vt:lpstr>
      <vt:lpstr>Площадь квадрата</vt:lpstr>
      <vt:lpstr>Площадь прямоугольника</vt:lpstr>
      <vt:lpstr>Площадь параллелограмма</vt:lpstr>
      <vt:lpstr>Площадь ромба</vt:lpstr>
      <vt:lpstr>Площадь трапеции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Площадь треугольника</dc:title>
  <dc:creator>Дима</dc:creator>
  <cp:lastModifiedBy>1</cp:lastModifiedBy>
  <cp:revision>11</cp:revision>
  <dcterms:created xsi:type="dcterms:W3CDTF">2013-02-12T17:37:59Z</dcterms:created>
  <dcterms:modified xsi:type="dcterms:W3CDTF">2013-11-29T06:53:38Z</dcterms:modified>
</cp:coreProperties>
</file>