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5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5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1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1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1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1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5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5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1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8" y="5885498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5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5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3056383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TEST </a:t>
            </a:r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72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611986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II. Read and match the descriptions with the photos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4743008" cy="5760639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b="0" dirty="0" smtClean="0"/>
              <a:t>There are a lot of portraits of Pushkin and his family on the wall.</a:t>
            </a:r>
          </a:p>
          <a:p>
            <a:pPr marL="514350" indent="-514350">
              <a:buAutoNum type="arabicPeriod"/>
            </a:pPr>
            <a:r>
              <a:rPr lang="en-US" b="0" dirty="0" smtClean="0"/>
              <a:t>The festival was so exciting! We like to hide and then “hunt” eggs</a:t>
            </a:r>
          </a:p>
          <a:p>
            <a:pPr marL="514350" indent="-514350">
              <a:buAutoNum type="arabicPeriod"/>
            </a:pPr>
            <a:r>
              <a:rPr lang="en-US" b="0" dirty="0" smtClean="0"/>
              <a:t>The festival is celebrate in the ninth of May. We give flowers to the veterans and light fireworks</a:t>
            </a:r>
            <a:endParaRPr lang="ru-RU" b="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90160" y="836712"/>
            <a:ext cx="3730312" cy="5760639"/>
          </a:xfrm>
        </p:spPr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C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90999"/>
            <a:ext cx="282892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852936"/>
            <a:ext cx="282892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25144"/>
            <a:ext cx="282892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06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683994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III. Read the words and make up sentences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908720"/>
            <a:ext cx="8496944" cy="5192045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200000"/>
              </a:lnSpc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a </a:t>
            </a:r>
            <a:r>
              <a:rPr lang="en-US" dirty="0" smtClean="0">
                <a:solidFill>
                  <a:srgbClr val="002060"/>
                </a:solidFill>
              </a:rPr>
              <a:t>/  There /   big  /   house.  / </a:t>
            </a:r>
            <a:r>
              <a:rPr lang="en-US" dirty="0">
                <a:solidFill>
                  <a:srgbClr val="002060"/>
                </a:solidFill>
              </a:rPr>
              <a:t>is</a:t>
            </a:r>
            <a:endParaRPr lang="en-US" dirty="0" smtClean="0">
              <a:solidFill>
                <a:srgbClr val="002060"/>
              </a:solidFill>
            </a:endParaRP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en-US" dirty="0">
                <a:solidFill>
                  <a:srgbClr val="00B050"/>
                </a:solidFill>
              </a:rPr>
              <a:t>are </a:t>
            </a:r>
            <a:r>
              <a:rPr lang="en-US" dirty="0" smtClean="0">
                <a:solidFill>
                  <a:srgbClr val="00B050"/>
                </a:solidFill>
              </a:rPr>
              <a:t>/  There /  four /  the / near / house.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/ trees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as  / the  / fireplace / a / room.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/ There / in 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en-US" dirty="0" smtClean="0"/>
              <a:t>a / </a:t>
            </a:r>
            <a:r>
              <a:rPr lang="en-US" dirty="0"/>
              <a:t>fireplace. </a:t>
            </a:r>
            <a:r>
              <a:rPr lang="en-US" dirty="0" smtClean="0"/>
              <a:t>/ Now  / there  / not / is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en-US" dirty="0" smtClean="0">
                <a:solidFill>
                  <a:schemeClr val="accent5"/>
                </a:solidFill>
              </a:rPr>
              <a:t>are / on / There / lawn / behind  / the /  flowers / house.</a:t>
            </a:r>
            <a:endParaRPr lang="ru-RU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539978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IV. Find differences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700808"/>
            <a:ext cx="3816424" cy="482453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Ten years ago</a:t>
            </a:r>
          </a:p>
          <a:p>
            <a:r>
              <a:rPr lang="en-US" dirty="0" smtClean="0"/>
              <a:t>(pond, trees, house, lawn)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574801"/>
            <a:ext cx="3665984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Today</a:t>
            </a:r>
          </a:p>
          <a:p>
            <a:r>
              <a:rPr lang="en-US" dirty="0" smtClean="0"/>
              <a:t>(house, lawn, pond, tree)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1412776"/>
            <a:ext cx="420046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403244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904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167</Words>
  <Application>Microsoft Office PowerPoint</Application>
  <PresentationFormat>Экран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Главная</vt:lpstr>
      <vt:lpstr>TEST 2</vt:lpstr>
      <vt:lpstr> II. Read and match the descriptions with the photos</vt:lpstr>
      <vt:lpstr>III. Read the words and make up sentences</vt:lpstr>
      <vt:lpstr>IV. Find differences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8</cp:revision>
  <dcterms:created xsi:type="dcterms:W3CDTF">2013-12-03T16:45:39Z</dcterms:created>
  <dcterms:modified xsi:type="dcterms:W3CDTF">2014-10-31T14:48:12Z</dcterms:modified>
</cp:coreProperties>
</file>