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1" r:id="rId2"/>
    <p:sldId id="261" r:id="rId3"/>
    <p:sldId id="272" r:id="rId4"/>
    <p:sldId id="262" r:id="rId5"/>
    <p:sldId id="260" r:id="rId6"/>
    <p:sldId id="264" r:id="rId7"/>
    <p:sldId id="263" r:id="rId8"/>
    <p:sldId id="265" r:id="rId9"/>
    <p:sldId id="266" r:id="rId10"/>
    <p:sldId id="267" r:id="rId11"/>
    <p:sldId id="268" r:id="rId12"/>
    <p:sldId id="257" r:id="rId13"/>
    <p:sldId id="27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1146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Дрожжи - это живые организмы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653136"/>
            <a:ext cx="8352928" cy="18002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АВТОР:</a:t>
            </a:r>
            <a:r>
              <a:rPr lang="ru-RU" dirty="0" smtClean="0"/>
              <a:t> подготовила ученица 2 класса</a:t>
            </a:r>
          </a:p>
          <a:p>
            <a:pPr algn="r"/>
            <a:r>
              <a:rPr lang="ru-RU" dirty="0" smtClean="0"/>
              <a:t>обучающаяся в МОБУ ДОД ДЮЦ</a:t>
            </a:r>
          </a:p>
          <a:p>
            <a:pPr algn="r"/>
            <a:r>
              <a:rPr lang="ru-RU" dirty="0" smtClean="0"/>
              <a:t>Разина Арина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опыт с шариком Арина-Олег\20141017_202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025241"/>
            <a:ext cx="3720413" cy="342809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2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Ход работы: смотрите, что происходит, результат на лицо!!!!!!!!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опыт с шариком Арина-Олег\20141017_202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4847184" cy="36353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2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Ход работы: ОГО, что это</a:t>
            </a:r>
          </a:p>
          <a:p>
            <a:pPr lvl="0">
              <a:spcBef>
                <a:spcPct val="0"/>
              </a:spcBef>
              <a:defRPr/>
            </a:pPr>
            <a:r>
              <a:rPr lang="ru-RU" sz="32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Вопрос: почему шарик надулся?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G:\опыт с шариком Арина-Олег\20141017_203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6834386" cy="5125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01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92922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Дрожжи это живые организмы.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Они относятся к царству грибов, так как осуществляют питание. Для получения энергии в качестве пищи они используют сахар.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 влиянием дрожжей сахар превращается в спирт и углекислый газ. Газ выделяет и наполняет шарик. 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 свойство дрожжей широко используется в пищевой промышленности (выпечка, булочек, производство кваса.)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за внимание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продолжение </a:t>
            </a:r>
            <a:r>
              <a:rPr lang="ru-RU" sz="4800" dirty="0" smtClean="0">
                <a:solidFill>
                  <a:srgbClr val="FFFF00"/>
                </a:solidFill>
              </a:rPr>
              <a:t>следует…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2030" y="260648"/>
            <a:ext cx="8229600" cy="252541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Цель  проекта: узнать</a:t>
            </a:r>
            <a:r>
              <a:rPr kumimoji="0" lang="ru-RU" sz="4100" b="1" i="0" u="none" strike="noStrike" kern="1200" cap="none" spc="0" normalizeH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дрожжи относятся к живой природе или нет.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опыт с шариком Арина-Олег\20141017_20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4120038" cy="39330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476673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Мы взяли дрожжи насыпали в теплую воду</a:t>
            </a:r>
            <a:endParaRPr lang="ru-RU" b="1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2030" y="260648"/>
            <a:ext cx="8229600" cy="216024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Ход работы: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G:\опыт с шариком Арина-Олег\20141017_195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348880"/>
            <a:ext cx="5640288" cy="42302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62068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Налили в бутылку теплую воду</a:t>
            </a:r>
            <a:endParaRPr lang="ru-RU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2030" y="260648"/>
            <a:ext cx="8229600" cy="216024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Ход работы: </a:t>
            </a:r>
          </a:p>
        </p:txBody>
      </p:sp>
      <p:pic>
        <p:nvPicPr>
          <p:cNvPr id="4" name="Picture 2" descr="G:\опыт с шариком Арина-Олег\20141017_200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4392488" cy="38408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12538" y="620688"/>
            <a:ext cx="45598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добавили сахара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опыт с шариком Арина-Олег\20141017_200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5231226" cy="3923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404664"/>
            <a:ext cx="42616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Ход работы: надели шарик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опыт с шариком Арина-Олег\20141017_200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04864"/>
            <a:ext cx="6019230" cy="43245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2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Ход работы: трудно было с шариком, но мы справились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опыт с шариком Арина-Олег\20141017_200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4283968" cy="40050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2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Ход работы: трудно было с шариком, но мы справились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опыт с шариком Арина-Олег\20141017_201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924944"/>
            <a:ext cx="4847184" cy="36353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2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Ход работы: затем бутылку с опытом мы поставили в теплое место, этим местом оказалась батарея….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4F4F4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189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Дрожжи - это живые организмы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ВЫВОДЫ: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оренбург</dc:creator>
  <cp:lastModifiedBy>Admin</cp:lastModifiedBy>
  <cp:revision>9</cp:revision>
  <dcterms:created xsi:type="dcterms:W3CDTF">2014-10-31T10:43:07Z</dcterms:created>
  <dcterms:modified xsi:type="dcterms:W3CDTF">2014-10-31T11:43:42Z</dcterms:modified>
</cp:coreProperties>
</file>