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EA4D716-F1F5-4FEF-B7C9-EA9E149604E4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1D9BC79-5FF3-495E-8FCA-06891D869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PAST PERFECT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ПРОШЕДШЕЕ СОВЕРШЕННОЕ      </a:t>
            </a:r>
            <a:r>
              <a:rPr lang="ru-RU" smtClean="0"/>
              <a:t>ВРЕМЯ 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Употребляется: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Действие, которое произошло перед другим действием в прошлом.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Действие, которое завершилось в прошлом и  описывает его результат.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Указатели времени: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before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(до)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err="1" smtClean="0">
                <a:solidFill>
                  <a:srgbClr val="FF0000"/>
                </a:solidFill>
              </a:rPr>
              <a:t>fter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(после)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err="1" smtClean="0">
                <a:solidFill>
                  <a:srgbClr val="FF0000"/>
                </a:solidFill>
              </a:rPr>
              <a:t>lready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(уже)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just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(только что)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till/</a:t>
            </a:r>
            <a:r>
              <a:rPr lang="en-US" dirty="0" err="1" smtClean="0">
                <a:solidFill>
                  <a:srgbClr val="FF0000"/>
                </a:solidFill>
              </a:rPr>
              <a:t>untill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(до того как)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when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C000"/>
                </a:solidFill>
              </a:rPr>
              <a:t>(когда)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by/by the time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(к, к тому времени)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never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(никогда)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(в течение),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since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( с тех пор).</a:t>
            </a:r>
            <a:endParaRPr lang="en-US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Образуется: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помощью глагола </a:t>
            </a:r>
            <a:r>
              <a:rPr lang="en-US" dirty="0" smtClean="0">
                <a:solidFill>
                  <a:srgbClr val="C00000"/>
                </a:solidFill>
              </a:rPr>
              <a:t>had </a:t>
            </a:r>
            <a:r>
              <a:rPr lang="ru-RU" dirty="0" smtClean="0"/>
              <a:t> + глагол с окончанием </a:t>
            </a:r>
            <a:r>
              <a:rPr lang="en-US" dirty="0" smtClean="0">
                <a:solidFill>
                  <a:srgbClr val="0070C0"/>
                </a:solidFill>
              </a:rPr>
              <a:t>–</a:t>
            </a:r>
            <a:r>
              <a:rPr lang="en-US" dirty="0" err="1" smtClean="0">
                <a:solidFill>
                  <a:srgbClr val="0070C0"/>
                </a:solidFill>
              </a:rPr>
              <a:t>ed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</a:t>
            </a:r>
            <a:r>
              <a:rPr lang="ru-RU" dirty="0" smtClean="0">
                <a:solidFill>
                  <a:srgbClr val="0070C0"/>
                </a:solidFill>
              </a:rPr>
              <a:t>правильный глагол</a:t>
            </a:r>
            <a:r>
              <a:rPr lang="ru-RU" dirty="0" smtClean="0"/>
              <a:t>) или </a:t>
            </a:r>
            <a:r>
              <a:rPr lang="ru-RU" dirty="0" smtClean="0">
                <a:solidFill>
                  <a:srgbClr val="00B050"/>
                </a:solidFill>
              </a:rPr>
              <a:t>третья форма глагола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00B050"/>
                </a:solidFill>
              </a:rPr>
              <a:t>неправильный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глагол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en-US" dirty="0" smtClean="0"/>
              <a:t>Jim </a:t>
            </a:r>
            <a:r>
              <a:rPr lang="en-US" dirty="0" smtClean="0">
                <a:solidFill>
                  <a:srgbClr val="FF0000"/>
                </a:solidFill>
              </a:rPr>
              <a:t>had shaved </a:t>
            </a:r>
            <a:r>
              <a:rPr lang="en-US" dirty="0" smtClean="0"/>
              <a:t>his beard and he looked very nice.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  (</a:t>
            </a:r>
            <a:r>
              <a:rPr lang="ru-RU" dirty="0" smtClean="0">
                <a:solidFill>
                  <a:srgbClr val="FFC000"/>
                </a:solidFill>
              </a:rPr>
              <a:t>Джим сбрил бороду и выглядел очень красиво). </a:t>
            </a:r>
            <a:r>
              <a:rPr lang="en-US" dirty="0" smtClean="0">
                <a:solidFill>
                  <a:srgbClr val="FFC000"/>
                </a:solidFill>
              </a:rPr>
              <a:t>/</a:t>
            </a:r>
            <a:r>
              <a:rPr lang="ru-RU" dirty="0" smtClean="0">
                <a:solidFill>
                  <a:srgbClr val="FFC000"/>
                </a:solidFill>
              </a:rPr>
              <a:t>результат в прошлом</a:t>
            </a:r>
            <a:r>
              <a:rPr lang="en-US" dirty="0" smtClean="0">
                <a:solidFill>
                  <a:srgbClr val="FFC000"/>
                </a:solidFill>
              </a:rPr>
              <a:t>/.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Отрицательные предложения: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Частица </a:t>
            </a:r>
            <a:r>
              <a:rPr lang="en-US" dirty="0" smtClean="0">
                <a:solidFill>
                  <a:srgbClr val="C00000"/>
                </a:solidFill>
              </a:rPr>
              <a:t>not</a:t>
            </a:r>
            <a:r>
              <a:rPr lang="ru-RU" dirty="0" smtClean="0"/>
              <a:t> ставится после </a:t>
            </a:r>
            <a:r>
              <a:rPr lang="en-US" dirty="0" smtClean="0">
                <a:solidFill>
                  <a:srgbClr val="0070C0"/>
                </a:solidFill>
              </a:rPr>
              <a:t>had</a:t>
            </a:r>
            <a:r>
              <a:rPr lang="ru-RU" dirty="0" smtClean="0"/>
              <a:t>: </a:t>
            </a:r>
            <a:endParaRPr lang="en-US" dirty="0" smtClean="0"/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   Roy </a:t>
            </a:r>
            <a:r>
              <a:rPr lang="en-US" dirty="0" smtClean="0">
                <a:solidFill>
                  <a:srgbClr val="0070C0"/>
                </a:solidFill>
              </a:rPr>
              <a:t>hadn’t fallen </a:t>
            </a:r>
            <a:r>
              <a:rPr lang="en-US" dirty="0" smtClean="0"/>
              <a:t>asleep before his parents returned home.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(</a:t>
            </a:r>
            <a:r>
              <a:rPr lang="ru-RU" dirty="0" err="1" smtClean="0"/>
              <a:t>Роу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0070C0"/>
                </a:solidFill>
              </a:rPr>
              <a:t>не заснул </a:t>
            </a:r>
            <a:r>
              <a:rPr lang="ru-RU" dirty="0" smtClean="0"/>
              <a:t>до того, когда его родители вернулись домой).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Вопросительные предложения: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Общие вопросы: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Had</a:t>
            </a:r>
            <a:r>
              <a:rPr lang="en-US" dirty="0" smtClean="0"/>
              <a:t> Roy </a:t>
            </a:r>
            <a:r>
              <a:rPr lang="en-US" dirty="0" smtClean="0">
                <a:solidFill>
                  <a:srgbClr val="0070C0"/>
                </a:solidFill>
              </a:rPr>
              <a:t>fallen</a:t>
            </a:r>
            <a:r>
              <a:rPr lang="en-US" dirty="0" smtClean="0"/>
              <a:t> asleep before his parents returned home?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Краткие ответы: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Yes, he </a:t>
            </a:r>
            <a:r>
              <a:rPr lang="en-US" dirty="0" smtClean="0">
                <a:solidFill>
                  <a:srgbClr val="0070C0"/>
                </a:solidFill>
              </a:rPr>
              <a:t>had</a:t>
            </a:r>
            <a:r>
              <a:rPr lang="en-US" dirty="0" smtClean="0"/>
              <a:t>.    No, he </a:t>
            </a:r>
            <a:r>
              <a:rPr lang="en-US" dirty="0" smtClean="0">
                <a:solidFill>
                  <a:srgbClr val="0070C0"/>
                </a:solidFill>
              </a:rPr>
              <a:t>hadn’t.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Специальные вопросы:</a:t>
            </a:r>
          </a:p>
          <a:p>
            <a:pPr>
              <a:buNone/>
            </a:pPr>
            <a:r>
              <a:rPr lang="en-US" dirty="0" smtClean="0"/>
              <a:t>   When</a:t>
            </a:r>
            <a:r>
              <a:rPr lang="en-US" dirty="0" smtClean="0">
                <a:solidFill>
                  <a:srgbClr val="0070C0"/>
                </a:solidFill>
              </a:rPr>
              <a:t> had </a:t>
            </a:r>
            <a:r>
              <a:rPr lang="en-US" dirty="0" smtClean="0"/>
              <a:t>Roy </a:t>
            </a:r>
            <a:r>
              <a:rPr lang="en-US" dirty="0" smtClean="0">
                <a:solidFill>
                  <a:srgbClr val="0070C0"/>
                </a:solidFill>
              </a:rPr>
              <a:t>fallen</a:t>
            </a:r>
            <a:r>
              <a:rPr lang="en-US" dirty="0" smtClean="0"/>
              <a:t> asleep?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</TotalTime>
  <Words>211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PAST PERFECT</vt:lpstr>
      <vt:lpstr>Употребляется:</vt:lpstr>
      <vt:lpstr>Указатели времени:</vt:lpstr>
      <vt:lpstr>Образуется:</vt:lpstr>
      <vt:lpstr>Отрицательные предложения:</vt:lpstr>
      <vt:lpstr>Вопросительные предложения: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</dc:title>
  <dc:creator>Home</dc:creator>
  <cp:lastModifiedBy>Home</cp:lastModifiedBy>
  <cp:revision>11</cp:revision>
  <dcterms:created xsi:type="dcterms:W3CDTF">2010-11-27T13:52:03Z</dcterms:created>
  <dcterms:modified xsi:type="dcterms:W3CDTF">2010-11-28T15:22:47Z</dcterms:modified>
</cp:coreProperties>
</file>