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  <p:sldId id="257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11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64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85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4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9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58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00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5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8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37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8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32556-87D7-43E8-ACE4-29526280C385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01042-98B1-45EE-86C1-D925E40EB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7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7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270"/>
            <a:ext cx="9144000" cy="681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19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82"/>
            <a:ext cx="9144000" cy="682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06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270"/>
            <a:ext cx="9144000" cy="681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33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8"/>
            <a:ext cx="9144000" cy="68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57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8"/>
            <a:ext cx="9144000" cy="68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42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8"/>
            <a:ext cx="9144000" cy="68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05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1" y="0"/>
            <a:ext cx="91290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81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1" y="0"/>
            <a:ext cx="91290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14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06"/>
            <a:ext cx="9144000" cy="684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04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58"/>
            <a:ext cx="9144000" cy="685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3"/>
            <a:ext cx="9144000" cy="685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03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8"/>
            <a:ext cx="9144000" cy="68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81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" y="0"/>
            <a:ext cx="9141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05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58"/>
            <a:ext cx="9144000" cy="685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5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14"/>
            <a:ext cx="9144000" cy="683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01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8"/>
            <a:ext cx="9144000" cy="680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9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26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77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08"/>
            <a:ext cx="9144000" cy="68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11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270"/>
            <a:ext cx="9144000" cy="681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65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21</cp:revision>
  <dcterms:created xsi:type="dcterms:W3CDTF">2014-10-31T06:33:30Z</dcterms:created>
  <dcterms:modified xsi:type="dcterms:W3CDTF">2014-10-31T06:47:06Z</dcterms:modified>
</cp:coreProperties>
</file>