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0873-CD54-492C-9B1E-75707059C050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E2034-AEF3-40D4-AAB4-9EBBFC595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644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2034-AEF3-40D4-AAB4-9EBBFC59561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8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86CDE9-6F91-43E3-867E-8848BC48645D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32B4F0-F62C-4610-91C4-D8E2598EF9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pic>
        <p:nvPicPr>
          <p:cNvPr id="1026" name="Picture 2" descr="C:\Users\Евгения\Desktop\главная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8" y="260648"/>
            <a:ext cx="856895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2181" y="1052736"/>
            <a:ext cx="7942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Новодевичий</a:t>
            </a:r>
            <a:r>
              <a:rPr lang="ru-RU" dirty="0" smtClean="0"/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монастырь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181" y="4437112"/>
            <a:ext cx="7942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Проект ученицы  1«Б» класса </a:t>
            </a:r>
          </a:p>
          <a:p>
            <a:pPr algn="ctr"/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Бирючковой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Александры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9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455">
        <p14:reveal/>
      </p:transition>
    </mc:Choice>
    <mc:Fallback xmlns="">
      <p:transition spd="slow" advTm="34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Рядом </a:t>
            </a:r>
            <a:r>
              <a:rPr lang="ru-RU" sz="2400" dirty="0">
                <a:solidFill>
                  <a:schemeClr val="tx1"/>
                </a:solidFill>
              </a:rPr>
              <a:t>с монастырем на </a:t>
            </a:r>
            <a:r>
              <a:rPr lang="ru-RU" sz="2400" dirty="0" smtClean="0">
                <a:solidFill>
                  <a:schemeClr val="tx1"/>
                </a:solidFill>
              </a:rPr>
              <a:t>берегу </a:t>
            </a:r>
            <a:r>
              <a:rPr lang="ru-RU" sz="2400" dirty="0">
                <a:solidFill>
                  <a:schemeClr val="tx1"/>
                </a:solidFill>
              </a:rPr>
              <a:t>пруда разбит живописный парк.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8208912" cy="5184576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14338" name="Picture 2" descr="C:\Users\Евгения\Desktop\novodevichiy-monastir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20891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61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232">
        <p14:reveal/>
      </p:transition>
    </mc:Choice>
    <mc:Fallback xmlns="">
      <p:transition spd="slow" advTm="52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661248"/>
            <a:ext cx="7592631" cy="8549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С </a:t>
            </a:r>
            <a:r>
              <a:rPr lang="ru-RU" sz="2400" dirty="0">
                <a:solidFill>
                  <a:schemeClr val="tx1"/>
                </a:solidFill>
              </a:rPr>
              <a:t>дорожек парка </a:t>
            </a:r>
            <a:r>
              <a:rPr lang="ru-RU" sz="2400" dirty="0" smtClean="0">
                <a:solidFill>
                  <a:schemeClr val="tx1"/>
                </a:solidFill>
              </a:rPr>
              <a:t>открываются </a:t>
            </a:r>
            <a:r>
              <a:rPr lang="ru-RU" sz="2400" dirty="0">
                <a:solidFill>
                  <a:schemeClr val="tx1"/>
                </a:solidFill>
              </a:rPr>
              <a:t>красивые виды на </a:t>
            </a:r>
            <a:r>
              <a:rPr lang="ru-RU" sz="2400" dirty="0" smtClean="0">
                <a:solidFill>
                  <a:schemeClr val="tx1"/>
                </a:solidFill>
              </a:rPr>
              <a:t>стены </a:t>
            </a:r>
            <a:r>
              <a:rPr lang="ru-RU" sz="2400" dirty="0">
                <a:solidFill>
                  <a:schemeClr val="tx1"/>
                </a:solidFill>
              </a:rPr>
              <a:t>и </a:t>
            </a:r>
            <a:r>
              <a:rPr lang="ru-RU" sz="2400" dirty="0" smtClean="0">
                <a:solidFill>
                  <a:schemeClr val="tx1"/>
                </a:solidFill>
              </a:rPr>
              <a:t>башни.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30746"/>
            <a:ext cx="4032448" cy="52305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450894"/>
            <a:ext cx="4104456" cy="52103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Евгения\Desktop\novodevichiy-monastir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1"/>
            <a:ext cx="4032448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Евгения\Desktop\novodevichiy-monastir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8918"/>
            <a:ext cx="4104456" cy="523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84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2240">
        <p14:reveal/>
      </p:transition>
    </mc:Choice>
    <mc:Fallback xmlns="">
      <p:transition spd="slow" advTm="122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05264"/>
            <a:ext cx="8280919" cy="6389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Это один </a:t>
            </a:r>
            <a:r>
              <a:rPr lang="ru-RU" sz="2400" dirty="0">
                <a:solidFill>
                  <a:schemeClr val="tx1"/>
                </a:solidFill>
              </a:rPr>
              <a:t>из самых красивых видов Москвы.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5" y="404663"/>
            <a:ext cx="8280918" cy="52565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Евгения\Desktop\novodevichiy-monastir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19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52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554">
        <p14:reveal/>
      </p:transition>
    </mc:Choice>
    <mc:Fallback xmlns="">
      <p:transition spd="slow" advTm="65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159501" cy="1224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Новодевичий </a:t>
            </a: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dirty="0" smtClean="0">
                <a:solidFill>
                  <a:schemeClr val="tx1"/>
                </a:solidFill>
              </a:rPr>
              <a:t>старейший </a:t>
            </a:r>
            <a:r>
              <a:rPr lang="ru-RU" sz="2400" dirty="0">
                <a:solidFill>
                  <a:schemeClr val="tx1"/>
                </a:solidFill>
              </a:rPr>
              <a:t>действующий женский монастырь Москвы. Находится он </a:t>
            </a:r>
            <a:r>
              <a:rPr lang="ru-RU" sz="2400" dirty="0" smtClean="0">
                <a:solidFill>
                  <a:schemeClr val="tx1"/>
                </a:solidFill>
              </a:rPr>
              <a:t>на берегу Москвы-реки.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3" y="404665"/>
            <a:ext cx="8015484" cy="46805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Евгения\Desktop\novodevichiy-monasti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5"/>
            <a:ext cx="8015485" cy="46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8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1635">
        <p14:reveal/>
      </p:transition>
    </mc:Choice>
    <mc:Fallback xmlns="">
      <p:transition spd="slow" advTm="116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352927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Основана </a:t>
            </a:r>
            <a:r>
              <a:rPr lang="ru-RU" sz="2400" dirty="0">
                <a:solidFill>
                  <a:schemeClr val="tx1"/>
                </a:solidFill>
              </a:rPr>
              <a:t>обитель в 1524 году великим князем Василием </a:t>
            </a:r>
            <a:r>
              <a:rPr lang="ru-RU" sz="2400" dirty="0" smtClean="0">
                <a:solidFill>
                  <a:schemeClr val="tx1"/>
                </a:solidFill>
              </a:rPr>
              <a:t>Третьим.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136904" cy="5040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вгения\Desktop\главн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08911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61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0781">
        <p14:reveal/>
      </p:transition>
    </mc:Choice>
    <mc:Fallback xmlns="">
      <p:transition spd="slow" advTm="107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2870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Новодевичий монастырь – настоящая крепость. Основные здания были возведены во второй половине 17 века.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8143" y="1556792"/>
            <a:ext cx="8229600" cy="48687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Евгения\Desktop\12591058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36904" cy="486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49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2313">
        <p14:reveal/>
      </p:transition>
    </mc:Choice>
    <mc:Fallback xmlns="">
      <p:transition spd="slow" advTm="123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Над </a:t>
            </a:r>
            <a:r>
              <a:rPr lang="ru-RU" sz="2400" dirty="0">
                <a:solidFill>
                  <a:schemeClr val="tx1"/>
                </a:solidFill>
              </a:rPr>
              <a:t>главным входом расположена нарядная Надвратная </a:t>
            </a:r>
            <a:r>
              <a:rPr lang="ru-RU" sz="2400" dirty="0" smtClean="0">
                <a:solidFill>
                  <a:schemeClr val="tx1"/>
                </a:solidFill>
              </a:rPr>
              <a:t>церковь.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3994776" cy="5058896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7" y="1412776"/>
            <a:ext cx="4176463" cy="5058896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 descr="C:\Users\Евгения\Desktop\надвратная преображенская церков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4032448" cy="512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вгения\Desktop\novodevichiy-monastir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083" y="1412777"/>
            <a:ext cx="4104455" cy="512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71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9616">
        <p14:reveal/>
      </p:transition>
    </mc:Choice>
    <mc:Fallback xmlns="">
      <p:transition spd="slow" advTm="96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01208"/>
            <a:ext cx="8064896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центре обители возвышается пятиглавый Смоленский </a:t>
            </a:r>
            <a:r>
              <a:rPr lang="ru-RU" sz="2400" dirty="0" smtClean="0">
                <a:solidFill>
                  <a:schemeClr val="tx1"/>
                </a:solidFill>
              </a:rPr>
              <a:t>собор.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548680"/>
            <a:ext cx="7992888" cy="4338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Евгения\Desktop\normal_n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888" cy="452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13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7331">
        <p14:reveal/>
      </p:transition>
    </mc:Choice>
    <mc:Fallback xmlns="">
      <p:transition spd="slow" advTm="73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250704" cy="1224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0" dirty="0" smtClean="0"/>
              <a:t>  </a:t>
            </a:r>
            <a:r>
              <a:rPr lang="ru-RU" sz="2400" b="0" dirty="0" smtClean="0">
                <a:solidFill>
                  <a:schemeClr val="tx1"/>
                </a:solidFill>
              </a:rPr>
              <a:t>Недалеко </a:t>
            </a:r>
            <a:r>
              <a:rPr lang="ru-RU" sz="2400" b="0" dirty="0">
                <a:solidFill>
                  <a:schemeClr val="tx1"/>
                </a:solidFill>
              </a:rPr>
              <a:t>от собора выстроена </a:t>
            </a:r>
            <a:r>
              <a:rPr lang="ru-RU" sz="2400" b="0" dirty="0" smtClean="0">
                <a:solidFill>
                  <a:schemeClr val="tx1"/>
                </a:solidFill>
              </a:rPr>
              <a:t>Колокольня.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620688"/>
            <a:ext cx="4834880" cy="5760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250704" cy="399330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свое время она была второй по высоте на </a:t>
            </a:r>
            <a:r>
              <a:rPr lang="ru-RU" sz="2400" dirty="0" smtClean="0">
                <a:solidFill>
                  <a:schemeClr val="tx1"/>
                </a:solidFill>
              </a:rPr>
              <a:t>Руси </a:t>
            </a:r>
            <a:r>
              <a:rPr lang="ru-RU" sz="2400" dirty="0">
                <a:solidFill>
                  <a:schemeClr val="tx1"/>
                </a:solidFill>
              </a:rPr>
              <a:t>и славилась неповторимым звоном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Евгения\Desktop\novodevichiy-monastir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20688"/>
            <a:ext cx="486231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35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5333">
        <p14:reveal/>
      </p:transition>
    </mc:Choice>
    <mc:Fallback xmlns="">
      <p:transition spd="slow" advTm="153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chemeClr val="tx1"/>
                </a:solidFill>
              </a:rPr>
              <a:t>Здесь же находится </a:t>
            </a:r>
            <a:r>
              <a:rPr lang="ru-RU" sz="2400" dirty="0" err="1" smtClean="0">
                <a:solidFill>
                  <a:schemeClr val="tx1"/>
                </a:solidFill>
              </a:rPr>
              <a:t>Напрудная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башня. Считается, что если дотронуться до неё рукой и загадать желание – оно обязательно сбудется.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4038600" cy="46413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1484784"/>
            <a:ext cx="4038600" cy="46413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7" name="Picture 3" descr="C:\Users\Евгения\Desktop\novodevichiy-monastir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96044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Евгения\Desktop\novodevichiy-monastir-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960439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9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4317">
        <p14:reveal/>
      </p:transition>
    </mc:Choice>
    <mc:Fallback xmlns="">
      <p:transition spd="slow" advTm="143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8606" y="1052736"/>
            <a:ext cx="4040188" cy="432047"/>
          </a:xfrm>
        </p:spPr>
        <p:txBody>
          <a:bodyPr>
            <a:normAutofit/>
          </a:bodyPr>
          <a:lstStyle/>
          <a:p>
            <a:pPr algn="ctr"/>
            <a:r>
              <a:rPr lang="ru-RU" sz="2200" b="0" dirty="0">
                <a:solidFill>
                  <a:schemeClr val="tx1"/>
                </a:solidFill>
              </a:rPr>
              <a:t>Царицынская башня: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3190" y="1628800"/>
            <a:ext cx="3885114" cy="4789065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052736"/>
            <a:ext cx="4041775" cy="43204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600" b="0" dirty="0">
                <a:solidFill>
                  <a:schemeClr val="tx1"/>
                </a:solidFill>
              </a:rPr>
              <a:t>Угловая</a:t>
            </a:r>
            <a:r>
              <a:rPr lang="ru-RU" b="0" dirty="0">
                <a:solidFill>
                  <a:schemeClr val="tx1"/>
                </a:solidFill>
              </a:rPr>
              <a:t> </a:t>
            </a:r>
            <a:r>
              <a:rPr lang="ru-RU" sz="2600" b="0" dirty="0">
                <a:solidFill>
                  <a:schemeClr val="tx1"/>
                </a:solidFill>
              </a:rPr>
              <a:t>Никольская</a:t>
            </a:r>
            <a:r>
              <a:rPr lang="ru-RU" b="0" dirty="0">
                <a:solidFill>
                  <a:schemeClr val="tx1"/>
                </a:solidFill>
              </a:rPr>
              <a:t> </a:t>
            </a:r>
            <a:r>
              <a:rPr lang="ru-RU" sz="2600" b="0" dirty="0">
                <a:solidFill>
                  <a:schemeClr val="tx1"/>
                </a:solidFill>
              </a:rPr>
              <a:t>башня</a:t>
            </a:r>
            <a:r>
              <a:rPr lang="ru-RU" b="0" dirty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1628800"/>
            <a:ext cx="4041775" cy="47853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64896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Всего </a:t>
            </a:r>
            <a:r>
              <a:rPr lang="ru-RU" sz="2400" dirty="0">
                <a:solidFill>
                  <a:schemeClr val="tx1"/>
                </a:solidFill>
              </a:rPr>
              <a:t>башен 12: четыре круглые, а остальные – </a:t>
            </a:r>
            <a:r>
              <a:rPr lang="ru-RU" sz="2400" dirty="0" smtClean="0">
                <a:solidFill>
                  <a:schemeClr val="tx1"/>
                </a:solidFill>
              </a:rPr>
              <a:t>квадратные.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C:\Users\Евгения\Desktop\novodevichiy-monastir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54078" cy="48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Евгения\Desktop\novodevichiy-monastir-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10445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68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1646">
        <p14:reveal/>
      </p:transition>
    </mc:Choice>
    <mc:Fallback xmlns="">
      <p:transition spd="slow" advTm="1164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одевичий монастыр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новодевичий монастырь</Template>
  <TotalTime>0</TotalTime>
  <Words>170</Words>
  <Application>Microsoft Office PowerPoint</Application>
  <PresentationFormat>Экран (4:3)</PresentationFormat>
  <Paragraphs>19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новодевичий монастырь</vt:lpstr>
      <vt:lpstr>П</vt:lpstr>
      <vt:lpstr>   Новодевичий – старейший действующий женский монастырь Москвы. Находится он на берегу Москвы-реки. </vt:lpstr>
      <vt:lpstr>     Основана обитель в 1524 году великим князем Василием Третьим.</vt:lpstr>
      <vt:lpstr>   Новодевичий монастырь – настоящая крепость. Основные здания были возведены во второй половине 17 века.</vt:lpstr>
      <vt:lpstr>   Над главным входом расположена нарядная Надвратная церковь.</vt:lpstr>
      <vt:lpstr>   В центре обители возвышается пятиглавый Смоленский собор.</vt:lpstr>
      <vt:lpstr>  Недалеко от собора выстроена Колокольня.</vt:lpstr>
      <vt:lpstr>    Здесь же находится Напрудная башня. Считается, что если дотронуться до неё рукой и загадать желание – оно обязательно сбудется.</vt:lpstr>
      <vt:lpstr>   Всего башен 12: четыре круглые, а остальные – квадратные.</vt:lpstr>
      <vt:lpstr>   Рядом с монастырем на берегу пруда разбит живописный парк.</vt:lpstr>
      <vt:lpstr>   С дорожек парка открываются красивые виды на стены и башни.</vt:lpstr>
      <vt:lpstr> Это один из самых красивых видов Москвы.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</dc:title>
  <dc:creator>Евгения</dc:creator>
  <cp:lastModifiedBy>Евгения</cp:lastModifiedBy>
  <cp:revision>1</cp:revision>
  <dcterms:created xsi:type="dcterms:W3CDTF">2013-11-26T16:20:56Z</dcterms:created>
  <dcterms:modified xsi:type="dcterms:W3CDTF">2013-11-26T16:21:10Z</dcterms:modified>
</cp:coreProperties>
</file>