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7" r:id="rId4"/>
    <p:sldId id="259" r:id="rId5"/>
    <p:sldId id="263" r:id="rId6"/>
    <p:sldId id="264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Семь чудес </a:t>
            </a:r>
            <a:r>
              <a:rPr lang="ru-RU" sz="7200" dirty="0" err="1" smtClean="0"/>
              <a:t>Малоархангельска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endParaRPr lang="ru-RU" dirty="0" smtClean="0"/>
          </a:p>
          <a:p>
            <a:r>
              <a:rPr lang="ru-RU" sz="1600" dirty="0" smtClean="0">
                <a:solidFill>
                  <a:srgbClr val="002060"/>
                </a:solidFill>
              </a:rPr>
              <a:t>«Увидеть и понять свой край можно 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либо своими глазами,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либо сердцем,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либо с помощью книг»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                                             М.В.Ломоносов</a:t>
            </a:r>
          </a:p>
          <a:p>
            <a:r>
              <a:rPr lang="ru-RU" sz="1800" b="1" i="1" dirty="0" smtClean="0"/>
              <a:t>Цель проекта </a:t>
            </a:r>
            <a:r>
              <a:rPr lang="ru-RU" sz="1600" b="1" i="1" dirty="0" smtClean="0"/>
              <a:t>: </a:t>
            </a:r>
            <a:r>
              <a:rPr lang="ru-RU" sz="1600" dirty="0" smtClean="0"/>
              <a:t>развитие творческих способностей учащихся средствами </a:t>
            </a:r>
            <a:r>
              <a:rPr lang="ru-RU" sz="1600" dirty="0" err="1" smtClean="0"/>
              <a:t>туристическо-краеведческой</a:t>
            </a:r>
            <a:r>
              <a:rPr lang="ru-RU" sz="1600" dirty="0" smtClean="0"/>
              <a:t> деятельности в процессе изучения родного края.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381328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Основные задачи программы:</a:t>
            </a:r>
            <a:endParaRPr lang="ru-RU" sz="3200" dirty="0" smtClean="0"/>
          </a:p>
          <a:p>
            <a:r>
              <a:rPr lang="ru-RU" sz="2000" b="1" dirty="0" smtClean="0"/>
              <a:t> </a:t>
            </a:r>
            <a:r>
              <a:rPr lang="ru-RU" sz="2400" dirty="0" smtClean="0"/>
              <a:t>Исследовать природные, историко-архитектурные , культурные объекты;</a:t>
            </a:r>
          </a:p>
          <a:p>
            <a:r>
              <a:rPr lang="ru-RU" sz="2400" dirty="0" smtClean="0"/>
              <a:t>Вести природоохранную, просветительскую  и пропагандистскую  деятельность с целью сохранения  природно0-культурного наследия родного края;</a:t>
            </a:r>
          </a:p>
          <a:p>
            <a:r>
              <a:rPr lang="ru-RU" sz="2400" dirty="0" smtClean="0"/>
              <a:t>Развивать исследовательские навыки,  умение самостоятельно приобретать новые знания, принимать целесообразные решения;</a:t>
            </a:r>
          </a:p>
          <a:p>
            <a:r>
              <a:rPr lang="ru-RU" sz="2400" dirty="0" smtClean="0"/>
              <a:t>Привлекать внимание детей и взрослых к комплексному изучению и сохранению природного и культурного наследия;</a:t>
            </a:r>
          </a:p>
          <a:p>
            <a:r>
              <a:rPr lang="ru-RU" sz="2400" dirty="0" smtClean="0"/>
              <a:t>Привлечение внимания к восстановлению и сохранению уникальных объектов на территории нашего района;</a:t>
            </a:r>
          </a:p>
          <a:p>
            <a:r>
              <a:rPr lang="ru-RU" sz="2400" dirty="0" smtClean="0"/>
              <a:t>Формирование социально-активной жизненной  позиции подрастающего поколения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Первый этап. </a:t>
            </a:r>
            <a:r>
              <a:rPr lang="ru-RU" sz="2400" dirty="0" smtClean="0">
                <a:solidFill>
                  <a:schemeClr val="tx1"/>
                </a:solidFill>
              </a:rPr>
              <a:t>Определение номинаций, в которых определяли побе</a:t>
            </a:r>
            <a:r>
              <a:rPr lang="ru-RU" sz="2200" dirty="0" smtClean="0">
                <a:solidFill>
                  <a:schemeClr val="tx1"/>
                </a:solidFill>
              </a:rPr>
              <a:t>дителей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2808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Сбор информации уча </a:t>
            </a:r>
            <a:r>
              <a:rPr lang="ru-RU" sz="2000" dirty="0" err="1" smtClean="0"/>
              <a:t>щимися</a:t>
            </a:r>
            <a:r>
              <a:rPr lang="ru-RU" sz="2000" dirty="0" smtClean="0"/>
              <a:t> 11 класса об объектах, которые могут стать чудесами </a:t>
            </a:r>
            <a:r>
              <a:rPr lang="ru-RU" sz="2000" dirty="0" err="1" smtClean="0"/>
              <a:t>Малоархангельска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Второй этап.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86104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Третий этап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365104"/>
            <a:ext cx="2808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Определение списка объектов</a:t>
            </a:r>
          </a:p>
          <a:p>
            <a:r>
              <a:rPr lang="ru-RU" sz="2000" dirty="0" smtClean="0"/>
              <a:t>всем учащимся. До выборов  дети собирают информацию об объектах</a:t>
            </a: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23928" y="1935480"/>
            <a:ext cx="4762872" cy="43891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Выбор семи наиболее, интересных мест Малоархангельского района, по мнению учащихся старших классов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1124744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Четвертый  этап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3212976"/>
            <a:ext cx="2104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Пятый этап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4293096"/>
            <a:ext cx="3995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Подведение итогов. Изготовление наглядного материала.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3600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Номинация «Культовый памятник архитектуры»</a:t>
            </a:r>
            <a:endParaRPr lang="ru-RU" sz="3200" dirty="0"/>
          </a:p>
        </p:txBody>
      </p:sp>
      <p:pic>
        <p:nvPicPr>
          <p:cNvPr id="4" name="Содержимое 3" descr="15968_20130617_190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2160240" cy="1621451"/>
          </a:xfr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3923184"/>
            <a:ext cx="4355976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праву гордится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Малоархангельский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 своими храмами. Храм Николая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Чудотворца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селе Второе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Упалое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признан памятником архитектуры. Он был возведен в 1896 году по образцу храма Христа Спасителя в Москве.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88640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            </a:t>
            </a:r>
            <a:r>
              <a:rPr lang="ru-RU" sz="2400" dirty="0" smtClean="0">
                <a:solidFill>
                  <a:schemeClr val="tx2"/>
                </a:solidFill>
              </a:rPr>
              <a:t>Номинация 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«Воинский памятник»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6" name="Содержимое 3" descr="sahoronenie-protasovo-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988840"/>
            <a:ext cx="2412268" cy="16081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4088" y="3933056"/>
            <a:ext cx="32221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Мемориал в с. </a:t>
            </a:r>
            <a:r>
              <a:rPr lang="ru-RU" dirty="0" err="1" smtClean="0"/>
              <a:t>Протасово</a:t>
            </a:r>
            <a:r>
              <a:rPr lang="ru-RU" dirty="0" smtClean="0"/>
              <a:t>. Захоронение создано в 1943 году, мемориал сооружён в честь Орловско-Курской битвы в 1983 году.</a:t>
            </a:r>
            <a:br>
              <a:rPr lang="ru-RU" dirty="0" smtClean="0"/>
            </a:br>
            <a:r>
              <a:rPr lang="ru-RU" dirty="0" smtClean="0"/>
              <a:t>В братской могиле захоронено около 3 900 человек.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3312368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Номинация «Памятник гражданской архитектуры»</a:t>
            </a:r>
            <a:endParaRPr lang="ru-RU" sz="3200" dirty="0"/>
          </a:p>
        </p:txBody>
      </p:sp>
      <p:pic>
        <p:nvPicPr>
          <p:cNvPr id="6" name="Содержимое 5" descr="_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6335"/>
          <a:stretch>
            <a:fillRect/>
          </a:stretch>
        </p:blipFill>
        <p:spPr>
          <a:xfrm>
            <a:off x="467544" y="1916832"/>
            <a:ext cx="2983670" cy="1872208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3933056"/>
            <a:ext cx="4139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Точная дата постройки районной больницы 1870 год.. Предположительно, как больница, она начала свою деятельность до 1917 года и называлась земской больницей </a:t>
            </a:r>
            <a:r>
              <a:rPr lang="ru-RU" dirty="0" err="1" smtClean="0"/>
              <a:t>Малоархангельского</a:t>
            </a:r>
            <a:r>
              <a:rPr lang="ru-RU" dirty="0" smtClean="0"/>
              <a:t> уезда Орловской губернии. С 1930 года – районная больница </a:t>
            </a:r>
            <a:r>
              <a:rPr lang="ru-RU" dirty="0" err="1" smtClean="0"/>
              <a:t>Малоархангельского</a:t>
            </a:r>
            <a:r>
              <a:rPr lang="ru-RU" dirty="0" smtClean="0"/>
              <a:t> района.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60648"/>
            <a:ext cx="3851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Номинация «Чудесный памятник природы»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8" name="Picture 2" descr="http://www.my-msk.ru/uploads/1183139384/gallery_1037_19_8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844824"/>
            <a:ext cx="2376264" cy="178219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72000" y="40050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Чуть дальше от </a:t>
            </a:r>
            <a:r>
              <a:rPr lang="ru-RU" dirty="0" err="1" smtClean="0"/>
              <a:t>Малоархангельска</a:t>
            </a:r>
            <a:r>
              <a:rPr lang="ru-RU" dirty="0" smtClean="0"/>
              <a:t>, рядом с деревней Зелёная Роща, находится крупное лесное насаждение — урочище </a:t>
            </a:r>
            <a:r>
              <a:rPr lang="ru-RU" dirty="0" err="1" smtClean="0"/>
              <a:t>Мурашиха</a:t>
            </a:r>
            <a:r>
              <a:rPr lang="ru-RU" dirty="0" smtClean="0"/>
              <a:t>. Здесь растут почти вековые липы, осины, сосны, водятся сойка, тетеревятник, вертишейка, пёстрый дятел и многие другие пернатые.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970784" cy="72008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Номинация «Скульптура»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01008"/>
            <a:ext cx="3466728" cy="28235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Своему появлению памятник Пушкину в </a:t>
            </a:r>
            <a:r>
              <a:rPr lang="ru-RU" dirty="0" err="1" smtClean="0"/>
              <a:t>Малоархангельске</a:t>
            </a:r>
            <a:r>
              <a:rPr lang="ru-RU" dirty="0" smtClean="0"/>
              <a:t> обязан старинному преданию, записанному в 1882 году и опубликованному в журнале «Русская старина». А. С. Пушкин проездом на юг в мае 1829 года останавливался на одну ночь в </a:t>
            </a:r>
            <a:r>
              <a:rPr lang="ru-RU" dirty="0" err="1" smtClean="0"/>
              <a:t>Малоархангельске</a:t>
            </a:r>
            <a:r>
              <a:rPr lang="ru-RU" dirty="0" smtClean="0"/>
              <a:t>. Согласно легенде, местные власти приняли А. С. Пушкина за высокое петербургское начальство и потому явились представляться к нему на постоялый двор в парадных мундирах, при орденах.</a:t>
            </a:r>
            <a:endParaRPr lang="ru-RU" dirty="0"/>
          </a:p>
        </p:txBody>
      </p:sp>
      <p:pic>
        <p:nvPicPr>
          <p:cNvPr id="4097" name="Picture 1" descr="C:\Users\123\Downloads\pam-pushkinu-07-2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2412268" cy="18722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5936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Номинация «Усадьба Малоархангельского уезда»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7" name="Содержимое 3" descr="C:\Users\123\Downloads\14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29197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88024" y="4149080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Малоархангельский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уезд. Село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Преображенское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Куракинский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53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Усадьба князей Куракиных. Конец XVIII – начало XX вв</a:t>
            </a:r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Номинация «Памятник современности»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10233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«Мемориал сооружен 5 августа 2007 г. в честь  годовщины освобождения советскими войсками Малоархангельского района от немецко-фашистских оккупантов». </a:t>
            </a:r>
            <a:endParaRPr lang="ru-RU" dirty="0"/>
          </a:p>
        </p:txBody>
      </p:sp>
      <p:pic>
        <p:nvPicPr>
          <p:cNvPr id="2050" name="Picture 2" descr="http://maloarhangelsk.ru/wp-content/uploads/2011/06/tank-mar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48680"/>
            <a:ext cx="2774942" cy="18488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71800" y="3501008"/>
            <a:ext cx="4755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Создание наглядного материала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Picture 2" descr="C:\Users\123\Desktop\работа\SAM_2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933056"/>
            <a:ext cx="2784310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321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Первый этап. Определение номинаций, в которых определяли победителей</vt:lpstr>
      <vt:lpstr>Номинация «Культовый памятник архитектуры»</vt:lpstr>
      <vt:lpstr>Номинация «Памятник гражданской архитектуры»</vt:lpstr>
      <vt:lpstr>Номинация «Скульптура»</vt:lpstr>
      <vt:lpstr>Номинация «Памятник современности»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45</cp:revision>
  <dcterms:created xsi:type="dcterms:W3CDTF">2014-01-14T19:52:05Z</dcterms:created>
  <dcterms:modified xsi:type="dcterms:W3CDTF">2014-10-31T12:27:58Z</dcterms:modified>
</cp:coreProperties>
</file>