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947D9-A9D2-4A54-8B0C-E7138BF7C9E6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287A5-2AF0-4E84-A240-907EEAF0A0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797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947D9-A9D2-4A54-8B0C-E7138BF7C9E6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287A5-2AF0-4E84-A240-907EEAF0A0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810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55111"/>
      </p:ext>
    </p:extLst>
  </p:cSld>
  <p:clrMapOvr>
    <a:masterClrMapping/>
  </p:clrMapOvr>
  <p:transition advTm="4095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973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844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9647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6218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997247"/>
      </p:ext>
    </p:extLst>
  </p:cSld>
  <p:clrMapOvr>
    <a:masterClrMapping/>
  </p:clrMapOvr>
  <p:transition spd="slow" advTm="16348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67060"/>
      </p:ext>
    </p:extLst>
  </p:cSld>
  <p:clrMapOvr>
    <a:masterClrMapping/>
  </p:clrMapOvr>
  <p:transition spd="slow" advTm="20642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171993"/>
      </p:ext>
    </p:extLst>
  </p:cSld>
  <p:clrMapOvr>
    <a:masterClrMapping/>
  </p:clrMapOvr>
  <p:transition spd="slow" advTm="16884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918786"/>
      </p:ext>
    </p:extLst>
  </p:cSld>
  <p:clrMapOvr>
    <a:masterClrMapping/>
  </p:clrMapOvr>
  <p:transition spd="slow" advTm="17662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3911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952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67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494179"/>
      </p:ext>
    </p:extLst>
  </p:cSld>
  <p:clrMapOvr>
    <a:masterClrMapping/>
  </p:clrMapOvr>
  <p:transition spd="slow" advTm="8914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420954"/>
      </p:ext>
    </p:extLst>
  </p:cSld>
  <p:clrMapOvr>
    <a:masterClrMapping/>
  </p:clrMapOvr>
  <p:transition spd="slow" advTm="12754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382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175157"/>
      </p:ext>
    </p:extLst>
  </p:cSld>
  <p:clrMapOvr>
    <a:masterClrMapping/>
  </p:clrMapOvr>
  <p:transition spd="slow" advTm="14199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644313"/>
      </p:ext>
    </p:extLst>
  </p:cSld>
  <p:clrMapOvr>
    <a:masterClrMapping/>
  </p:clrMapOvr>
  <p:transition spd="slow" advTm="10388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355610"/>
      </p:ext>
    </p:extLst>
  </p:cSld>
  <p:clrMapOvr>
    <a:masterClrMapping/>
  </p:clrMapOvr>
  <p:transition spd="slow" advTm="9794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915436"/>
      </p:ext>
    </p:extLst>
  </p:cSld>
  <p:clrMapOvr>
    <a:masterClrMapping/>
  </p:clrMapOvr>
  <p:transition spd="slow" advTm="15474"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vadim c</dc:creator>
  <cp:lastModifiedBy>vadim c</cp:lastModifiedBy>
  <cp:revision>1</cp:revision>
  <dcterms:created xsi:type="dcterms:W3CDTF">2014-10-30T20:15:50Z</dcterms:created>
  <dcterms:modified xsi:type="dcterms:W3CDTF">2014-10-30T20:15:50Z</dcterms:modified>
</cp:coreProperties>
</file>