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86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64968-BEE2-4384-A6F1-3109953EA405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F2561-FD9C-4855-9877-9D6CAFB9F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F2561-FD9C-4855-9877-9D6CAFB9FDE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5F728-0EAF-4F33-AB92-7DB3C6E74CAD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16BCE-6235-4B8E-97F8-0A3EB884D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86248" y="4714884"/>
            <a:ext cx="4857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/>
              <a:t>Подготовил: ученик  10 класса МОУ СОШ №2</a:t>
            </a:r>
            <a:r>
              <a:rPr lang="ru-RU" b="1" i="1" dirty="0"/>
              <a:t> 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Скобелин</a:t>
            </a:r>
            <a:r>
              <a:rPr lang="ru-RU" b="1" i="1" dirty="0" smtClean="0"/>
              <a:t> Антон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28604"/>
            <a:ext cx="88582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Влияние насвая и наркогенных веществ на здоровье человека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929718" cy="1428760"/>
          </a:xfr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buNone/>
            </a:pPr>
            <a:r>
              <a:rPr lang="ru-RU" sz="3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изучить влияние </a:t>
            </a:r>
            <a:r>
              <a:rPr lang="ru-RU" sz="3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насвая</a:t>
            </a:r>
            <a:r>
              <a:rPr lang="ru-RU" sz="3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и </a:t>
            </a:r>
            <a:r>
              <a:rPr lang="ru-RU" sz="3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наркогенных</a:t>
            </a:r>
            <a:r>
              <a:rPr lang="ru-RU" sz="3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веществ на здоровье человека</a:t>
            </a:r>
          </a:p>
          <a:p>
            <a:endParaRPr lang="ru-RU" sz="38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928910"/>
            <a:ext cx="528641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341802" y="357166"/>
            <a:ext cx="4431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работы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8072462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«Здоровье есть гармония противоположно направленных сил»</a:t>
            </a:r>
          </a:p>
          <a:p>
            <a:pPr algn="r">
              <a:buNone/>
            </a:pPr>
            <a:r>
              <a:rPr lang="ru-RU" b="1" dirty="0" smtClean="0"/>
              <a:t>Алкмеон</a:t>
            </a:r>
          </a:p>
          <a:p>
            <a:pPr algn="r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«Здоровье – это правильное  соотношение различных душевных состояний»</a:t>
            </a:r>
          </a:p>
          <a:p>
            <a:pPr algn="r">
              <a:buNone/>
            </a:pPr>
            <a:r>
              <a:rPr lang="ru-RU" b="1" dirty="0" smtClean="0"/>
              <a:t>Цицерон</a:t>
            </a:r>
          </a:p>
          <a:p>
            <a:pPr algn="r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«Здоровье - это не отсутствие болезней, а физическая, социальная и психологическая гармония человека, доброжелательные отношения с другими людьми, с природой и самим собой»</a:t>
            </a:r>
          </a:p>
          <a:p>
            <a:pPr algn="r">
              <a:buNone/>
            </a:pPr>
            <a:r>
              <a:rPr lang="ru-RU" b="1" dirty="0" smtClean="0"/>
              <a:t>И. И. Брехман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14290"/>
            <a:ext cx="7103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здоровье?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290037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</a:t>
            </a:r>
            <a:r>
              <a:rPr lang="ru-RU" b="1" i="1" u="sng" dirty="0" smtClean="0"/>
              <a:t>Здоровье </a:t>
            </a:r>
            <a:r>
              <a:rPr lang="ru-RU" b="1" i="1" u="sng" dirty="0"/>
              <a:t>человека </a:t>
            </a:r>
            <a:r>
              <a:rPr lang="ru-RU" dirty="0"/>
              <a:t>– </a:t>
            </a:r>
            <a:r>
              <a:rPr lang="ru-RU" b="1" dirty="0"/>
              <a:t>это состояние полной физической, душевной и социальной гармонии, прекрасного самочувствия, радости и счастья, вследствие отсутствия болезней.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1357" y="4071918"/>
            <a:ext cx="445264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1142984"/>
            <a:ext cx="7429552" cy="1143008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429000"/>
            <a:ext cx="2714644" cy="20717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3429000"/>
            <a:ext cx="2286016" cy="20717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3429000"/>
            <a:ext cx="2928958" cy="2000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285852" y="2857496"/>
            <a:ext cx="1143008" cy="0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4071935" y="2857495"/>
            <a:ext cx="1143008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858016" y="2857496"/>
            <a:ext cx="11430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85852" y="1214422"/>
            <a:ext cx="6215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Факторы, </a:t>
            </a:r>
          </a:p>
          <a:p>
            <a:pPr algn="ctr"/>
            <a:r>
              <a:rPr lang="ru-RU" sz="3200" b="1" dirty="0" smtClean="0"/>
              <a:t>влияющие на здоровье человека</a:t>
            </a:r>
            <a:endParaRPr lang="ru-RU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00034" y="3929066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Неправильный образ жизни</a:t>
            </a:r>
            <a:endParaRPr lang="ru-RU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643306" y="3429000"/>
            <a:ext cx="2000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Внешняя среда </a:t>
            </a:r>
            <a:r>
              <a:rPr lang="ru-RU" sz="2400" dirty="0" smtClean="0"/>
              <a:t>(загрязнение окружающей среды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6072198" y="4000504"/>
            <a:ext cx="2857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Наследственные заболевания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1910" y="-1"/>
            <a:ext cx="8052056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135</Words>
  <Application>Microsoft Office PowerPoint</Application>
  <PresentationFormat>Экран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насвая и наркогенных веществ на здоровье человека</dc:title>
  <dc:creator>Натали</dc:creator>
  <cp:lastModifiedBy>Натали</cp:lastModifiedBy>
  <cp:revision>68</cp:revision>
  <dcterms:created xsi:type="dcterms:W3CDTF">2014-01-10T18:41:07Z</dcterms:created>
  <dcterms:modified xsi:type="dcterms:W3CDTF">2014-11-01T10:38:41Z</dcterms:modified>
</cp:coreProperties>
</file>