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61" r:id="rId2"/>
    <p:sldId id="262" r:id="rId3"/>
    <p:sldId id="264" r:id="rId4"/>
    <p:sldId id="265" r:id="rId5"/>
    <p:sldId id="267" r:id="rId6"/>
    <p:sldId id="283" r:id="rId7"/>
    <p:sldId id="281" r:id="rId8"/>
    <p:sldId id="268" r:id="rId9"/>
    <p:sldId id="278" r:id="rId10"/>
    <p:sldId id="279" r:id="rId11"/>
    <p:sldId id="280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64968-BEE2-4384-A6F1-3109953EA405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F2561-FD9C-4855-9877-9D6CAFB9F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F2561-FD9C-4855-9877-9D6CAFB9FDE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229600" cy="23574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b="1" dirty="0" smtClean="0"/>
              <a:t>Здоровый </a:t>
            </a:r>
            <a:r>
              <a:rPr lang="ru-RU" b="1" dirty="0"/>
              <a:t>образ жизни </a:t>
            </a:r>
            <a:r>
              <a:rPr lang="ru-RU" dirty="0"/>
              <a:t>— образ жизни человека, направленный на профилактику болезней и укрепление здоровья, отказ от вредных привычек.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2714620"/>
            <a:ext cx="3929090" cy="362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Натали\Desktop\Моя работа на 1 сентября публикация\0015-015-Posledstvija-alkogolizma-porazhenie-mozga-pischevodnoe-krovotechenie-iz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C:\Users\Натали\Desktop\Моя работа на 1 сентября публикация\4758415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645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796908"/>
          </a:xfrm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Влияние никотина и алкоголя на организм человека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071546"/>
          <a:ext cx="8572560" cy="5595655"/>
        </p:xfrm>
        <a:graphic>
          <a:graphicData uri="http://schemas.openxmlformats.org/drawingml/2006/table">
            <a:tbl>
              <a:tblPr/>
              <a:tblGrid>
                <a:gridCol w="2600162"/>
                <a:gridCol w="3208329"/>
                <a:gridCol w="2764069"/>
              </a:tblGrid>
              <a:tr h="8977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Система органов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Последствия, вызываемые никотином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Последствия, вызываемые алкоголем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8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Покровная система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Сухость кожи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Кожные заболевания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5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Опорно-двигательная система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Заболевания суставов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Боль в мышцах и суставах, мышечная дистрофия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81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Пищеварительная система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Разрушение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зубов,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гастрит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язва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желудка,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рак желудка, кишечника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Гастрит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язва желудка,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рак желудка, кишечника,  цирроз печени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5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Мочевыделительная система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Риск возникновения камней в почках,  злокачественных опухолей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Нарушение работы почек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214290"/>
          <a:ext cx="8786875" cy="6286544"/>
        </p:xfrm>
        <a:graphic>
          <a:graphicData uri="http://schemas.openxmlformats.org/drawingml/2006/table">
            <a:tbl>
              <a:tblPr/>
              <a:tblGrid>
                <a:gridCol w="2665166"/>
                <a:gridCol w="3288538"/>
                <a:gridCol w="2833171"/>
              </a:tblGrid>
              <a:tr h="10835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Система органов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Последствия, вызываемые никотином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Последствия, вызываемые алкоголем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Кровеносная система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Аритмия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– нарушение ритма работы сердца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;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инфаркт миокарда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Поражение сердечной мышцы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инфаркт миокарда, что может привести к смерти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9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Дыхательная система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Воспалительные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заболевания слизистых оболочек зева, носоглотки, трахеи, бронхов, а также легочных пузырьков; сильный кашель; рак легких, туберкулез легких!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Хронический бронхит, туберкулез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3" y="214291"/>
          <a:ext cx="8715437" cy="6286542"/>
        </p:xfrm>
        <a:graphic>
          <a:graphicData uri="http://schemas.openxmlformats.org/drawingml/2006/table">
            <a:tbl>
              <a:tblPr/>
              <a:tblGrid>
                <a:gridCol w="2643498"/>
                <a:gridCol w="3261802"/>
                <a:gridCol w="2810137"/>
              </a:tblGrid>
              <a:tr h="8338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Система органов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Последствия, вызываемые никотином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Последствия, вызываемые алкоголем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8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Иммунная система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Снижение иммунитета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Снижение иммунитета, развитие аллергии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5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Эндокринная система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Развитию ранней менопаузы у женщин, возрастает риск развития 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остеопороза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Нарушение работы эндокринных желез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9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Репродуктивная система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Негативное влияние на течение беременности и на будущего ребенка. 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Алкогольный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синдром плода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Нервная система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Снижение памяти, сонливость, нервозность, раздражительность, снижение работоспособности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Слабоумие, торможение, нервозность, раздражительность, белая горячка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461" marR="22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38401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	</a:t>
            </a:r>
            <a:r>
              <a:rPr lang="ru-RU" sz="2800" b="1" dirty="0" smtClean="0"/>
              <a:t>Наркотик</a:t>
            </a:r>
            <a:r>
              <a:rPr lang="ru-RU" sz="2800" dirty="0" smtClean="0"/>
              <a:t> </a:t>
            </a:r>
            <a:r>
              <a:rPr lang="ru-RU" sz="2800" dirty="0"/>
              <a:t>— химический агент, вызывающий ступор, кому или нечувствительность к боли. </a:t>
            </a:r>
            <a:r>
              <a:rPr lang="ru-RU" sz="2800" dirty="0" smtClean="0"/>
              <a:t>	</a:t>
            </a:r>
            <a:r>
              <a:rPr lang="ru-RU" sz="2800" b="1" dirty="0" smtClean="0"/>
              <a:t>Наркотические </a:t>
            </a:r>
            <a:r>
              <a:rPr lang="ru-RU" sz="2800" b="1" dirty="0"/>
              <a:t>средства </a:t>
            </a:r>
            <a:r>
              <a:rPr lang="ru-RU" sz="2800" dirty="0"/>
              <a:t>— вещества синтетического или естественного происхождения, препараты, растения, включенные в Перечень наркотических средств, психотропных веществ, подлежащих контролю в Российской </a:t>
            </a:r>
            <a:r>
              <a:rPr lang="ru-RU" sz="2800" dirty="0" smtClean="0"/>
              <a:t>Федерации.</a:t>
            </a:r>
            <a:endParaRPr lang="ru-RU" sz="28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4571052"/>
            <a:ext cx="3500430" cy="228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786050" y="214290"/>
            <a:ext cx="3475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Наркотики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0"/>
            <a:ext cx="80010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786742" cy="350046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вид  некурительного </a:t>
            </a:r>
            <a:r>
              <a:rPr lang="ru-RU" b="1" dirty="0" smtClean="0"/>
              <a:t>табачного </a:t>
            </a:r>
            <a:r>
              <a:rPr lang="ru-RU" b="1" dirty="0"/>
              <a:t>изделия, традиционный для </a:t>
            </a:r>
            <a:r>
              <a:rPr lang="ru-RU" b="1" dirty="0" smtClean="0"/>
              <a:t>Центральной Азии. </a:t>
            </a:r>
            <a:r>
              <a:rPr lang="ru-RU" b="1" dirty="0"/>
              <a:t>Основными составляющими насвая являются </a:t>
            </a:r>
            <a:r>
              <a:rPr lang="ru-RU" b="1" dirty="0" smtClean="0"/>
              <a:t>табак</a:t>
            </a:r>
            <a:r>
              <a:rPr lang="ru-RU" b="1" dirty="0"/>
              <a:t> и </a:t>
            </a:r>
            <a:r>
              <a:rPr lang="ru-RU" b="1" dirty="0" smtClean="0"/>
              <a:t>щёлочь. </a:t>
            </a:r>
          </a:p>
          <a:p>
            <a:r>
              <a:rPr lang="ru-RU" b="1" dirty="0" smtClean="0"/>
              <a:t>также </a:t>
            </a:r>
            <a:r>
              <a:rPr lang="ru-RU" b="1" dirty="0"/>
              <a:t>в состав продукта входят верблюжий кизяк или куриный помет(!), </a:t>
            </a:r>
            <a:r>
              <a:rPr lang="ru-RU" b="1" dirty="0" smtClean="0"/>
              <a:t>растительное масло</a:t>
            </a:r>
            <a:r>
              <a:rPr lang="ru-RU" b="1" dirty="0"/>
              <a:t> и </a:t>
            </a:r>
            <a:r>
              <a:rPr lang="ru-RU" b="1" dirty="0" smtClean="0"/>
              <a:t>другие                                                   </a:t>
            </a:r>
            <a:r>
              <a:rPr lang="ru-RU" b="1" dirty="0"/>
              <a:t>компоненты.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4071942"/>
            <a:ext cx="3500424" cy="228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000364" y="142852"/>
            <a:ext cx="2641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Насвай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Рисунок 9" descr="http://img03.rl0.ru/pgc/432x288/513d7901-354a-8701-354a-870e1ef0e2e2.photo.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676775"/>
            <a:ext cx="314324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info-altai.ru/images/stories/09_08_2009/0908_2009/marijuana300.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4924425"/>
            <a:ext cx="25812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428736"/>
            <a:ext cx="730090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сильная наркотическая зависимость; </a:t>
            </a:r>
            <a:endParaRPr lang="ru-RU" b="1" dirty="0" smtClean="0"/>
          </a:p>
          <a:p>
            <a:r>
              <a:rPr lang="ru-RU" b="1" dirty="0" smtClean="0"/>
              <a:t>100</a:t>
            </a:r>
            <a:r>
              <a:rPr lang="ru-RU" b="1" dirty="0"/>
              <a:t>% риск заболевания раком губы, гортани, языка; </a:t>
            </a:r>
            <a:endParaRPr lang="ru-RU" b="1" dirty="0" smtClean="0"/>
          </a:p>
          <a:p>
            <a:r>
              <a:rPr lang="ru-RU" b="1" dirty="0" smtClean="0"/>
              <a:t>тяжелые </a:t>
            </a:r>
            <a:r>
              <a:rPr lang="ru-RU" b="1" dirty="0"/>
              <a:t>отравления; </a:t>
            </a:r>
            <a:endParaRPr lang="ru-RU" b="1" dirty="0" smtClean="0"/>
          </a:p>
          <a:p>
            <a:r>
              <a:rPr lang="ru-RU" b="1" dirty="0" smtClean="0"/>
              <a:t>токсическое </a:t>
            </a:r>
            <a:r>
              <a:rPr lang="ru-RU" b="1" dirty="0"/>
              <a:t>поражение почек и печени; инфекционные </a:t>
            </a:r>
            <a:r>
              <a:rPr lang="ru-RU" b="1" dirty="0" smtClean="0"/>
              <a:t>заболевания;</a:t>
            </a:r>
          </a:p>
          <a:p>
            <a:r>
              <a:rPr lang="ru-RU" b="1" dirty="0" smtClean="0"/>
              <a:t> разрушение </a:t>
            </a:r>
            <a:r>
              <a:rPr lang="ru-RU" b="1" dirty="0"/>
              <a:t>зубов;  </a:t>
            </a:r>
            <a:endParaRPr lang="ru-RU" b="1" dirty="0" smtClean="0"/>
          </a:p>
          <a:p>
            <a:r>
              <a:rPr lang="ru-RU" b="1" dirty="0" smtClean="0"/>
              <a:t>ухудшение </a:t>
            </a:r>
            <a:r>
              <a:rPr lang="ru-RU" b="1" dirty="0"/>
              <a:t>памяти и нарушение психического развития; </a:t>
            </a:r>
            <a:endParaRPr lang="ru-RU" b="1" dirty="0" smtClean="0"/>
          </a:p>
          <a:p>
            <a:r>
              <a:rPr lang="ru-RU" b="1" dirty="0" smtClean="0"/>
              <a:t>бесплодие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428604"/>
            <a:ext cx="71858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Последствия насвая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12" y="5000636"/>
            <a:ext cx="2357454" cy="1672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85728"/>
            <a:ext cx="4857784" cy="128588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Никотин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643998" cy="264320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b="1" dirty="0" smtClean="0"/>
              <a:t>Никотин </a:t>
            </a:r>
            <a:r>
              <a:rPr lang="ru-RU" b="1" dirty="0"/>
              <a:t>– это сильнейший </a:t>
            </a:r>
            <a:r>
              <a:rPr lang="ru-RU" b="1" dirty="0" smtClean="0"/>
              <a:t>яд</a:t>
            </a:r>
            <a:r>
              <a:rPr lang="ru-RU" b="1" dirty="0"/>
              <a:t>, содержащийся в табаке.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	Основной </a:t>
            </a:r>
            <a:r>
              <a:rPr lang="ru-RU" b="1" dirty="0"/>
              <a:t>путь поступления никотина в организм человека - это курение сигарет.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19745" y="4000504"/>
            <a:ext cx="3524255" cy="264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7267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571480"/>
            <a:ext cx="7143800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785786" y="0"/>
            <a:ext cx="83548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Влияние курения на организм человека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/>
          <a:lstStyle/>
          <a:p>
            <a:r>
              <a:rPr lang="ru-RU" b="1" dirty="0"/>
              <a:t>Алкоголь (алкогольные напитки)  </a:t>
            </a:r>
            <a:r>
              <a:rPr lang="ru-RU" dirty="0"/>
              <a:t>– напитки, содержащие этанол (этиловый спирт). К ним относятся: водка, пиво, вино, алкогольные </a:t>
            </a:r>
            <a:r>
              <a:rPr lang="ru-RU" dirty="0" smtClean="0"/>
              <a:t>коктейли.</a:t>
            </a:r>
          </a:p>
          <a:p>
            <a:r>
              <a:rPr lang="ru-RU" dirty="0" smtClean="0"/>
              <a:t>Специфика </a:t>
            </a:r>
            <a:r>
              <a:rPr lang="ru-RU" dirty="0"/>
              <a:t>алкоголя состоит в его влиянии не только на физическое состояние человека,  </a:t>
            </a:r>
            <a:r>
              <a:rPr lang="ru-RU" dirty="0" smtClean="0"/>
              <a:t>                                                              но </a:t>
            </a:r>
            <a:r>
              <a:rPr lang="ru-RU" dirty="0"/>
              <a:t>и на его психику.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42063" y="4787092"/>
            <a:ext cx="3101937" cy="2070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928926" y="142852"/>
            <a:ext cx="3029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Алкоголь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Натали\Desktop\Моя работа на 1 сентября публикация\0004-004-Serdechnaja-sistem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80009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</TotalTime>
  <Words>320</Words>
  <Application>Microsoft Office PowerPoint</Application>
  <PresentationFormat>Экран (4:3)</PresentationFormat>
  <Paragraphs>62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Никотин</vt:lpstr>
      <vt:lpstr>Слайд 6</vt:lpstr>
      <vt:lpstr>Слайд 7</vt:lpstr>
      <vt:lpstr>Слайд 8</vt:lpstr>
      <vt:lpstr>Слайд 9</vt:lpstr>
      <vt:lpstr>Слайд 10</vt:lpstr>
      <vt:lpstr>Слайд 11</vt:lpstr>
      <vt:lpstr>Влияние никотина и алкоголя на организм человека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насвая и наркогенных веществ на здоровье человека</dc:title>
  <dc:creator>Натали</dc:creator>
  <cp:lastModifiedBy>Натали</cp:lastModifiedBy>
  <cp:revision>65</cp:revision>
  <dcterms:created xsi:type="dcterms:W3CDTF">2014-01-10T18:41:07Z</dcterms:created>
  <dcterms:modified xsi:type="dcterms:W3CDTF">2014-11-01T10:39:39Z</dcterms:modified>
</cp:coreProperties>
</file>