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73" r:id="rId2"/>
    <p:sldId id="274" r:id="rId3"/>
    <p:sldId id="275" r:id="rId4"/>
    <p:sldId id="277" r:id="rId5"/>
    <p:sldId id="282" r:id="rId6"/>
    <p:sldId id="276" r:id="rId7"/>
    <p:sldId id="284" r:id="rId8"/>
    <p:sldId id="28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64968-BEE2-4384-A6F1-3109953EA405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F2561-FD9C-4855-9877-9D6CAFB9F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19716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>
                <a:solidFill>
                  <a:srgbClr val="FF0000"/>
                </a:solidFill>
              </a:rPr>
              <a:t>Все </a:t>
            </a:r>
            <a:r>
              <a:rPr lang="ru-RU" b="1" dirty="0">
                <a:solidFill>
                  <a:srgbClr val="FF0000"/>
                </a:solidFill>
              </a:rPr>
              <a:t>наркотики вызывают зависимость, поражают все внутренние органы, ведут к тяжелым последствиям и даже к </a:t>
            </a:r>
            <a:r>
              <a:rPr lang="ru-RU" b="1" dirty="0" smtClean="0">
                <a:solidFill>
                  <a:srgbClr val="FF0000"/>
                </a:solidFill>
              </a:rPr>
              <a:t>смерти!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000240"/>
            <a:ext cx="5643602" cy="448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/>
          <a:lstStyle/>
          <a:p>
            <a:r>
              <a:rPr lang="ru-RU" b="1" i="1" dirty="0"/>
              <a:t>Итак, есть ли система органов, на которую, не оказывает пагубного воздействия насвай и наркогенные вещества?</a:t>
            </a:r>
          </a:p>
          <a:p>
            <a:r>
              <a:rPr lang="ru-RU" b="1" i="1" dirty="0"/>
              <a:t>Всегда ли курящий человек отвечает только за свое здоровье?</a:t>
            </a:r>
          </a:p>
          <a:p>
            <a:r>
              <a:rPr lang="ru-RU" b="1" i="1" dirty="0"/>
              <a:t>Какие вы сделали для себя выводы из нашего урока?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85728"/>
            <a:ext cx="5637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Подведем итоги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35" y="0"/>
            <a:ext cx="5572165" cy="417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161377" cy="688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4214818"/>
            <a:ext cx="4000497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15430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Употребление </a:t>
            </a:r>
            <a:r>
              <a:rPr lang="ru-RU" b="1" dirty="0">
                <a:solidFill>
                  <a:srgbClr val="FF0000"/>
                </a:solidFill>
              </a:rPr>
              <a:t>насвая и наркогенных веществ пагубно влияет на наш организм, что может привести к смерти!</a:t>
            </a:r>
          </a:p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3497342"/>
            <a:ext cx="2520258" cy="257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174081" y="3571876"/>
            <a:ext cx="2754845" cy="241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46734" y="3643314"/>
            <a:ext cx="25425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928926" y="214290"/>
            <a:ext cx="3313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43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насвая и наркогенных веществ на здоровье человека</dc:title>
  <dc:creator>Натали</dc:creator>
  <cp:lastModifiedBy>Натали</cp:lastModifiedBy>
  <cp:revision>65</cp:revision>
  <dcterms:created xsi:type="dcterms:W3CDTF">2014-01-10T18:41:07Z</dcterms:created>
  <dcterms:modified xsi:type="dcterms:W3CDTF">2014-11-01T10:40:03Z</dcterms:modified>
</cp:coreProperties>
</file>