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68" r:id="rId14"/>
    <p:sldId id="271" r:id="rId15"/>
    <p:sldId id="272" r:id="rId16"/>
    <p:sldId id="267" r:id="rId17"/>
    <p:sldId id="269" r:id="rId18"/>
    <p:sldId id="270" r:id="rId19"/>
    <p:sldId id="275" r:id="rId20"/>
    <p:sldId id="278" r:id="rId21"/>
    <p:sldId id="276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71FFC6"/>
    <a:srgbClr val="FF7575"/>
    <a:srgbClr val="FFCCCC"/>
    <a:srgbClr val="FF8181"/>
    <a:srgbClr val="FFA7A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105424-6151-4DD5-93D2-23BF1CACCFA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54978B-8509-46F1-85FD-6FD3847D069B}">
      <dgm:prSet phldrT="[Текст]"/>
      <dgm:spPr/>
      <dgm:t>
        <a:bodyPr/>
        <a:lstStyle/>
        <a:p>
          <a:r>
            <a:rPr lang="ru-RU" dirty="0" smtClean="0"/>
            <a:t>Виды сайтов</a:t>
          </a:r>
          <a:endParaRPr lang="ru-RU" dirty="0"/>
        </a:p>
      </dgm:t>
    </dgm:pt>
    <dgm:pt modelId="{A1E9F451-783D-4ADA-99BE-F1BA88EBF9EC}" type="parTrans" cxnId="{8A57A8CE-8BC4-4008-A2E3-A8C0A555E0D0}">
      <dgm:prSet/>
      <dgm:spPr/>
      <dgm:t>
        <a:bodyPr/>
        <a:lstStyle/>
        <a:p>
          <a:endParaRPr lang="ru-RU"/>
        </a:p>
      </dgm:t>
    </dgm:pt>
    <dgm:pt modelId="{5C5ED994-E64D-4006-A772-D23B6DDCC317}" type="sibTrans" cxnId="{8A57A8CE-8BC4-4008-A2E3-A8C0A555E0D0}">
      <dgm:prSet/>
      <dgm:spPr/>
      <dgm:t>
        <a:bodyPr/>
        <a:lstStyle/>
        <a:p>
          <a:endParaRPr lang="ru-RU"/>
        </a:p>
      </dgm:t>
    </dgm:pt>
    <dgm:pt modelId="{B1FDDC94-8A51-4B40-A2C7-A04369ECF137}">
      <dgm:prSet phldrT="[Текст]"/>
      <dgm:spPr/>
      <dgm:t>
        <a:bodyPr/>
        <a:lstStyle/>
        <a:p>
          <a:r>
            <a:rPr lang="ru-RU" dirty="0" smtClean="0"/>
            <a:t>ПОРТАЛ</a:t>
          </a:r>
          <a:endParaRPr lang="ru-RU" dirty="0"/>
        </a:p>
      </dgm:t>
    </dgm:pt>
    <dgm:pt modelId="{7A1A3F98-56E3-4F47-9846-637CF3752EAA}" type="parTrans" cxnId="{1B31FB13-9C78-4569-B372-1C9EA5EF3020}">
      <dgm:prSet/>
      <dgm:spPr/>
      <dgm:t>
        <a:bodyPr/>
        <a:lstStyle/>
        <a:p>
          <a:endParaRPr lang="ru-RU"/>
        </a:p>
      </dgm:t>
    </dgm:pt>
    <dgm:pt modelId="{03AC7DF0-C822-48FA-992F-064787F8BEB4}" type="sibTrans" cxnId="{1B31FB13-9C78-4569-B372-1C9EA5EF3020}">
      <dgm:prSet/>
      <dgm:spPr/>
      <dgm:t>
        <a:bodyPr/>
        <a:lstStyle/>
        <a:p>
          <a:endParaRPr lang="ru-RU"/>
        </a:p>
      </dgm:t>
    </dgm:pt>
    <dgm:pt modelId="{6CA5CE18-585A-44CF-81C2-458268815CCF}">
      <dgm:prSet phldrT="[Текст]"/>
      <dgm:spPr/>
      <dgm:t>
        <a:bodyPr/>
        <a:lstStyle/>
        <a:p>
          <a:r>
            <a:rPr lang="ru-RU" dirty="0" smtClean="0"/>
            <a:t>САЙТ-визитка</a:t>
          </a:r>
          <a:endParaRPr lang="ru-RU" dirty="0"/>
        </a:p>
      </dgm:t>
    </dgm:pt>
    <dgm:pt modelId="{3FD09016-B38B-47E8-A44A-016CDECDB57E}" type="parTrans" cxnId="{F10ADE02-491B-4F88-823D-C99514857BFF}">
      <dgm:prSet/>
      <dgm:spPr/>
      <dgm:t>
        <a:bodyPr/>
        <a:lstStyle/>
        <a:p>
          <a:endParaRPr lang="ru-RU"/>
        </a:p>
      </dgm:t>
    </dgm:pt>
    <dgm:pt modelId="{8CCED73E-7A36-489B-BD39-6581316A46E9}" type="sibTrans" cxnId="{F10ADE02-491B-4F88-823D-C99514857BFF}">
      <dgm:prSet/>
      <dgm:spPr/>
      <dgm:t>
        <a:bodyPr/>
        <a:lstStyle/>
        <a:p>
          <a:endParaRPr lang="ru-RU"/>
        </a:p>
      </dgm:t>
    </dgm:pt>
    <dgm:pt modelId="{9533E3E3-3871-4873-8C51-810064FC4B9C}">
      <dgm:prSet phldrT="[Текст]"/>
      <dgm:spPr/>
      <dgm:t>
        <a:bodyPr/>
        <a:lstStyle/>
        <a:p>
          <a:r>
            <a:rPr lang="ru-RU" dirty="0" smtClean="0"/>
            <a:t>ИНТЕРНЕТ магазин</a:t>
          </a:r>
          <a:endParaRPr lang="ru-RU" dirty="0"/>
        </a:p>
      </dgm:t>
    </dgm:pt>
    <dgm:pt modelId="{061CF587-9C71-4ED2-8D01-D0AF55A9A8BB}" type="parTrans" cxnId="{1DE90651-E3E1-4FEE-ADF0-CDDDFC313070}">
      <dgm:prSet/>
      <dgm:spPr/>
      <dgm:t>
        <a:bodyPr/>
        <a:lstStyle/>
        <a:p>
          <a:endParaRPr lang="ru-RU"/>
        </a:p>
      </dgm:t>
    </dgm:pt>
    <dgm:pt modelId="{6A236EC6-D64F-44DA-9C65-6F7DD7AAC16B}" type="sibTrans" cxnId="{1DE90651-E3E1-4FEE-ADF0-CDDDFC313070}">
      <dgm:prSet/>
      <dgm:spPr/>
      <dgm:t>
        <a:bodyPr/>
        <a:lstStyle/>
        <a:p>
          <a:endParaRPr lang="ru-RU"/>
        </a:p>
      </dgm:t>
    </dgm:pt>
    <dgm:pt modelId="{12E8B7DA-7611-4B65-8A6F-391A71F180F8}">
      <dgm:prSet phldrT="[Текст]"/>
      <dgm:spPr/>
      <dgm:t>
        <a:bodyPr/>
        <a:lstStyle/>
        <a:p>
          <a:r>
            <a:rPr lang="ru-RU" dirty="0" smtClean="0"/>
            <a:t>Корпоративный</a:t>
          </a:r>
        </a:p>
        <a:p>
          <a:r>
            <a:rPr lang="ru-RU" dirty="0" smtClean="0"/>
            <a:t> сайт</a:t>
          </a:r>
          <a:endParaRPr lang="ru-RU" dirty="0"/>
        </a:p>
      </dgm:t>
    </dgm:pt>
    <dgm:pt modelId="{7948D8B8-4799-4066-9246-3DDAC342BFEB}" type="parTrans" cxnId="{2033A7B8-7063-47B6-AE3A-8D09AB7C1DFD}">
      <dgm:prSet/>
      <dgm:spPr/>
      <dgm:t>
        <a:bodyPr/>
        <a:lstStyle/>
        <a:p>
          <a:endParaRPr lang="ru-RU"/>
        </a:p>
      </dgm:t>
    </dgm:pt>
    <dgm:pt modelId="{8847B936-FFA7-45FA-B1F4-F235F24743AC}" type="sibTrans" cxnId="{2033A7B8-7063-47B6-AE3A-8D09AB7C1DFD}">
      <dgm:prSet/>
      <dgm:spPr/>
      <dgm:t>
        <a:bodyPr/>
        <a:lstStyle/>
        <a:p>
          <a:endParaRPr lang="ru-RU"/>
        </a:p>
      </dgm:t>
    </dgm:pt>
    <dgm:pt modelId="{13FB1477-708A-4CD9-AE78-2117994EE501}">
      <dgm:prSet/>
      <dgm:spPr/>
      <dgm:t>
        <a:bodyPr/>
        <a:lstStyle/>
        <a:p>
          <a:r>
            <a:rPr lang="ru-RU" dirty="0" smtClean="0"/>
            <a:t>БЛОГ</a:t>
          </a:r>
          <a:endParaRPr lang="ru-RU" dirty="0"/>
        </a:p>
      </dgm:t>
    </dgm:pt>
    <dgm:pt modelId="{5AC65CBB-9A47-4160-8FCB-A1D5E5ABB556}" type="parTrans" cxnId="{2DFC7BF8-AA64-42BD-8B30-B5423244D2AE}">
      <dgm:prSet/>
      <dgm:spPr/>
      <dgm:t>
        <a:bodyPr/>
        <a:lstStyle/>
        <a:p>
          <a:endParaRPr lang="ru-RU"/>
        </a:p>
      </dgm:t>
    </dgm:pt>
    <dgm:pt modelId="{D25FE61F-803F-47D1-9C5E-E7C9B2C73736}" type="sibTrans" cxnId="{2DFC7BF8-AA64-42BD-8B30-B5423244D2AE}">
      <dgm:prSet/>
      <dgm:spPr/>
      <dgm:t>
        <a:bodyPr/>
        <a:lstStyle/>
        <a:p>
          <a:endParaRPr lang="ru-RU"/>
        </a:p>
      </dgm:t>
    </dgm:pt>
    <dgm:pt modelId="{A04DF1F2-72FE-4200-8D5B-75B8BCF38F4F}">
      <dgm:prSet/>
      <dgm:spPr/>
      <dgm:t>
        <a:bodyPr/>
        <a:lstStyle/>
        <a:p>
          <a:r>
            <a:rPr lang="ru-RU" dirty="0" smtClean="0"/>
            <a:t>ТЛОГ</a:t>
          </a:r>
          <a:endParaRPr lang="ru-RU" dirty="0"/>
        </a:p>
      </dgm:t>
    </dgm:pt>
    <dgm:pt modelId="{F0E757D2-BBBE-46A7-B162-0023350D686F}" type="parTrans" cxnId="{66F81901-C7FF-471B-B467-04AC4E0F8006}">
      <dgm:prSet/>
      <dgm:spPr/>
      <dgm:t>
        <a:bodyPr/>
        <a:lstStyle/>
        <a:p>
          <a:endParaRPr lang="ru-RU"/>
        </a:p>
      </dgm:t>
    </dgm:pt>
    <dgm:pt modelId="{36DA28EB-5E20-4B61-9942-EECFF49083A3}" type="sibTrans" cxnId="{66F81901-C7FF-471B-B467-04AC4E0F8006}">
      <dgm:prSet/>
      <dgm:spPr/>
      <dgm:t>
        <a:bodyPr/>
        <a:lstStyle/>
        <a:p>
          <a:endParaRPr lang="ru-RU"/>
        </a:p>
      </dgm:t>
    </dgm:pt>
    <dgm:pt modelId="{3FAC0801-A668-43FD-945E-A87F40A960E6}" type="pres">
      <dgm:prSet presAssocID="{4E105424-6151-4DD5-93D2-23BF1CACCFA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0DD1F3-B7AF-4BB7-A516-6D3B67EA5409}" type="pres">
      <dgm:prSet presAssocID="{2C54978B-8509-46F1-85FD-6FD3847D069B}" presName="centerShape" presStyleLbl="node0" presStyleIdx="0" presStyleCnt="1"/>
      <dgm:spPr/>
      <dgm:t>
        <a:bodyPr/>
        <a:lstStyle/>
        <a:p>
          <a:endParaRPr lang="ru-RU"/>
        </a:p>
      </dgm:t>
    </dgm:pt>
    <dgm:pt modelId="{8058A746-F686-4CC5-B204-14AC2455535D}" type="pres">
      <dgm:prSet presAssocID="{B1FDDC94-8A51-4B40-A2C7-A04369ECF13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C3C65-DCCB-43FD-940C-4E0862C63500}" type="pres">
      <dgm:prSet presAssocID="{B1FDDC94-8A51-4B40-A2C7-A04369ECF137}" presName="dummy" presStyleCnt="0"/>
      <dgm:spPr/>
    </dgm:pt>
    <dgm:pt modelId="{88772A2E-57C2-4BD5-9447-2968F1AAE8F0}" type="pres">
      <dgm:prSet presAssocID="{03AC7DF0-C822-48FA-992F-064787F8BEB4}" presName="sibTrans" presStyleLbl="sibTrans2D1" presStyleIdx="0" presStyleCnt="6"/>
      <dgm:spPr/>
      <dgm:t>
        <a:bodyPr/>
        <a:lstStyle/>
        <a:p>
          <a:endParaRPr lang="ru-RU"/>
        </a:p>
      </dgm:t>
    </dgm:pt>
    <dgm:pt modelId="{0BFB14AF-D7D8-4D3D-B4D1-CD23BA129614}" type="pres">
      <dgm:prSet presAssocID="{6CA5CE18-585A-44CF-81C2-458268815CCF}" presName="node" presStyleLbl="node1" presStyleIdx="1" presStyleCnt="6" custScaleX="315579" custScaleY="150922" custRadScaleRad="151841" custRadScaleInc="90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3A632-DE8F-4233-892B-C81278BFCE6A}" type="pres">
      <dgm:prSet presAssocID="{6CA5CE18-585A-44CF-81C2-458268815CCF}" presName="dummy" presStyleCnt="0"/>
      <dgm:spPr/>
    </dgm:pt>
    <dgm:pt modelId="{A79B6E39-7277-4AF8-AA20-C8A671B393C7}" type="pres">
      <dgm:prSet presAssocID="{8CCED73E-7A36-489B-BD39-6581316A46E9}" presName="sibTrans" presStyleLbl="sibTrans2D1" presStyleIdx="1" presStyleCnt="6"/>
      <dgm:spPr/>
      <dgm:t>
        <a:bodyPr/>
        <a:lstStyle/>
        <a:p>
          <a:endParaRPr lang="ru-RU"/>
        </a:p>
      </dgm:t>
    </dgm:pt>
    <dgm:pt modelId="{24E75D7F-010F-4994-8768-533F940548F9}" type="pres">
      <dgm:prSet presAssocID="{A04DF1F2-72FE-4200-8D5B-75B8BCF38F4F}" presName="node" presStyleLbl="node1" presStyleIdx="2" presStyleCnt="6" custScaleX="176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7FEF6F-306A-482E-8D94-2D6875054098}" type="pres">
      <dgm:prSet presAssocID="{A04DF1F2-72FE-4200-8D5B-75B8BCF38F4F}" presName="dummy" presStyleCnt="0"/>
      <dgm:spPr/>
    </dgm:pt>
    <dgm:pt modelId="{3C00BDFA-A842-4B28-81C8-6C963F9CC76E}" type="pres">
      <dgm:prSet presAssocID="{36DA28EB-5E20-4B61-9942-EECFF49083A3}" presName="sibTrans" presStyleLbl="sibTrans2D1" presStyleIdx="2" presStyleCnt="6"/>
      <dgm:spPr/>
      <dgm:t>
        <a:bodyPr/>
        <a:lstStyle/>
        <a:p>
          <a:endParaRPr lang="ru-RU"/>
        </a:p>
      </dgm:t>
    </dgm:pt>
    <dgm:pt modelId="{B2672A64-9BFB-4237-B338-5EAB1BAC5933}" type="pres">
      <dgm:prSet presAssocID="{9533E3E3-3871-4873-8C51-810064FC4B9C}" presName="node" presStyleLbl="node1" presStyleIdx="3" presStyleCnt="6" custScaleX="263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C217B0-5142-4B6C-8D88-FA9865CB8E50}" type="pres">
      <dgm:prSet presAssocID="{9533E3E3-3871-4873-8C51-810064FC4B9C}" presName="dummy" presStyleCnt="0"/>
      <dgm:spPr/>
    </dgm:pt>
    <dgm:pt modelId="{BA501109-04DC-4D97-9E9E-9A6A4A36C648}" type="pres">
      <dgm:prSet presAssocID="{6A236EC6-D64F-44DA-9C65-6F7DD7AAC16B}" presName="sibTrans" presStyleLbl="sibTrans2D1" presStyleIdx="3" presStyleCnt="6"/>
      <dgm:spPr/>
      <dgm:t>
        <a:bodyPr/>
        <a:lstStyle/>
        <a:p>
          <a:endParaRPr lang="ru-RU"/>
        </a:p>
      </dgm:t>
    </dgm:pt>
    <dgm:pt modelId="{F8BC2FD2-7F1C-4857-9BDB-57E557C67818}" type="pres">
      <dgm:prSet presAssocID="{13FB1477-708A-4CD9-AE78-2117994EE501}" presName="node" presStyleLbl="node1" presStyleIdx="4" presStyleCnt="6" custScaleX="206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0B8EE-C652-46DD-838C-3F15CEC6E017}" type="pres">
      <dgm:prSet presAssocID="{13FB1477-708A-4CD9-AE78-2117994EE501}" presName="dummy" presStyleCnt="0"/>
      <dgm:spPr/>
    </dgm:pt>
    <dgm:pt modelId="{B74E8CC0-E8A3-4B3C-AD70-08B4B7805E72}" type="pres">
      <dgm:prSet presAssocID="{D25FE61F-803F-47D1-9C5E-E7C9B2C73736}" presName="sibTrans" presStyleLbl="sibTrans2D1" presStyleIdx="4" presStyleCnt="6"/>
      <dgm:spPr/>
      <dgm:t>
        <a:bodyPr/>
        <a:lstStyle/>
        <a:p>
          <a:endParaRPr lang="ru-RU"/>
        </a:p>
      </dgm:t>
    </dgm:pt>
    <dgm:pt modelId="{380B88C1-2722-4242-AC0A-B5EB961DB2C1}" type="pres">
      <dgm:prSet presAssocID="{12E8B7DA-7611-4B65-8A6F-391A71F180F8}" presName="node" presStyleLbl="node1" presStyleIdx="5" presStyleCnt="6" custScaleX="311416" custScaleY="141876" custRadScaleRad="149194" custRadScaleInc="-92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651FB8-0915-4FD4-8EDD-3C55DB6516D1}" type="pres">
      <dgm:prSet presAssocID="{12E8B7DA-7611-4B65-8A6F-391A71F180F8}" presName="dummy" presStyleCnt="0"/>
      <dgm:spPr/>
    </dgm:pt>
    <dgm:pt modelId="{31DA7A74-06BB-4FB8-AA21-9B467D4B7FD6}" type="pres">
      <dgm:prSet presAssocID="{8847B936-FFA7-45FA-B1F4-F235F24743AC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386D386C-6ADC-4E36-9A39-0B106ACC54E6}" type="presOf" srcId="{4E105424-6151-4DD5-93D2-23BF1CACCFAC}" destId="{3FAC0801-A668-43FD-945E-A87F40A960E6}" srcOrd="0" destOrd="0" presId="urn:microsoft.com/office/officeart/2005/8/layout/radial6"/>
    <dgm:cxn modelId="{1DE90651-E3E1-4FEE-ADF0-CDDDFC313070}" srcId="{2C54978B-8509-46F1-85FD-6FD3847D069B}" destId="{9533E3E3-3871-4873-8C51-810064FC4B9C}" srcOrd="3" destOrd="0" parTransId="{061CF587-9C71-4ED2-8D01-D0AF55A9A8BB}" sibTransId="{6A236EC6-D64F-44DA-9C65-6F7DD7AAC16B}"/>
    <dgm:cxn modelId="{8A57A8CE-8BC4-4008-A2E3-A8C0A555E0D0}" srcId="{4E105424-6151-4DD5-93D2-23BF1CACCFAC}" destId="{2C54978B-8509-46F1-85FD-6FD3847D069B}" srcOrd="0" destOrd="0" parTransId="{A1E9F451-783D-4ADA-99BE-F1BA88EBF9EC}" sibTransId="{5C5ED994-E64D-4006-A772-D23B6DDCC317}"/>
    <dgm:cxn modelId="{2033A7B8-7063-47B6-AE3A-8D09AB7C1DFD}" srcId="{2C54978B-8509-46F1-85FD-6FD3847D069B}" destId="{12E8B7DA-7611-4B65-8A6F-391A71F180F8}" srcOrd="5" destOrd="0" parTransId="{7948D8B8-4799-4066-9246-3DDAC342BFEB}" sibTransId="{8847B936-FFA7-45FA-B1F4-F235F24743AC}"/>
    <dgm:cxn modelId="{D5674179-3C7D-43E3-B1FB-3F2B4ADA29AC}" type="presOf" srcId="{6A236EC6-D64F-44DA-9C65-6F7DD7AAC16B}" destId="{BA501109-04DC-4D97-9E9E-9A6A4A36C648}" srcOrd="0" destOrd="0" presId="urn:microsoft.com/office/officeart/2005/8/layout/radial6"/>
    <dgm:cxn modelId="{A206EC71-EE0D-4EFF-A6C4-04B74730D166}" type="presOf" srcId="{6CA5CE18-585A-44CF-81C2-458268815CCF}" destId="{0BFB14AF-D7D8-4D3D-B4D1-CD23BA129614}" srcOrd="0" destOrd="0" presId="urn:microsoft.com/office/officeart/2005/8/layout/radial6"/>
    <dgm:cxn modelId="{496E10B9-321E-4C93-A611-D7C2DCDE62FA}" type="presOf" srcId="{2C54978B-8509-46F1-85FD-6FD3847D069B}" destId="{F40DD1F3-B7AF-4BB7-A516-6D3B67EA5409}" srcOrd="0" destOrd="0" presId="urn:microsoft.com/office/officeart/2005/8/layout/radial6"/>
    <dgm:cxn modelId="{75B5C1F7-4469-4644-A41B-465D23AA5F14}" type="presOf" srcId="{D25FE61F-803F-47D1-9C5E-E7C9B2C73736}" destId="{B74E8CC0-E8A3-4B3C-AD70-08B4B7805E72}" srcOrd="0" destOrd="0" presId="urn:microsoft.com/office/officeart/2005/8/layout/radial6"/>
    <dgm:cxn modelId="{2DFC7BF8-AA64-42BD-8B30-B5423244D2AE}" srcId="{2C54978B-8509-46F1-85FD-6FD3847D069B}" destId="{13FB1477-708A-4CD9-AE78-2117994EE501}" srcOrd="4" destOrd="0" parTransId="{5AC65CBB-9A47-4160-8FCB-A1D5E5ABB556}" sibTransId="{D25FE61F-803F-47D1-9C5E-E7C9B2C73736}"/>
    <dgm:cxn modelId="{68DAEB95-DA8A-4A2E-9606-EBCDDF24D31C}" type="presOf" srcId="{03AC7DF0-C822-48FA-992F-064787F8BEB4}" destId="{88772A2E-57C2-4BD5-9447-2968F1AAE8F0}" srcOrd="0" destOrd="0" presId="urn:microsoft.com/office/officeart/2005/8/layout/radial6"/>
    <dgm:cxn modelId="{DD89765F-A238-4EB2-983C-8B04F9EB6E88}" type="presOf" srcId="{36DA28EB-5E20-4B61-9942-EECFF49083A3}" destId="{3C00BDFA-A842-4B28-81C8-6C963F9CC76E}" srcOrd="0" destOrd="0" presId="urn:microsoft.com/office/officeart/2005/8/layout/radial6"/>
    <dgm:cxn modelId="{F10ADE02-491B-4F88-823D-C99514857BFF}" srcId="{2C54978B-8509-46F1-85FD-6FD3847D069B}" destId="{6CA5CE18-585A-44CF-81C2-458268815CCF}" srcOrd="1" destOrd="0" parTransId="{3FD09016-B38B-47E8-A44A-016CDECDB57E}" sibTransId="{8CCED73E-7A36-489B-BD39-6581316A46E9}"/>
    <dgm:cxn modelId="{909A0F5A-FA62-4FA2-B596-0CDAF60E4540}" type="presOf" srcId="{B1FDDC94-8A51-4B40-A2C7-A04369ECF137}" destId="{8058A746-F686-4CC5-B204-14AC2455535D}" srcOrd="0" destOrd="0" presId="urn:microsoft.com/office/officeart/2005/8/layout/radial6"/>
    <dgm:cxn modelId="{1B31FB13-9C78-4569-B372-1C9EA5EF3020}" srcId="{2C54978B-8509-46F1-85FD-6FD3847D069B}" destId="{B1FDDC94-8A51-4B40-A2C7-A04369ECF137}" srcOrd="0" destOrd="0" parTransId="{7A1A3F98-56E3-4F47-9846-637CF3752EAA}" sibTransId="{03AC7DF0-C822-48FA-992F-064787F8BEB4}"/>
    <dgm:cxn modelId="{C8F60C21-19C5-412F-8E5A-5230CC6392CE}" type="presOf" srcId="{12E8B7DA-7611-4B65-8A6F-391A71F180F8}" destId="{380B88C1-2722-4242-AC0A-B5EB961DB2C1}" srcOrd="0" destOrd="0" presId="urn:microsoft.com/office/officeart/2005/8/layout/radial6"/>
    <dgm:cxn modelId="{EF91ACC9-C087-401C-8278-9B1E5340961C}" type="presOf" srcId="{8847B936-FFA7-45FA-B1F4-F235F24743AC}" destId="{31DA7A74-06BB-4FB8-AA21-9B467D4B7FD6}" srcOrd="0" destOrd="0" presId="urn:microsoft.com/office/officeart/2005/8/layout/radial6"/>
    <dgm:cxn modelId="{66F81901-C7FF-471B-B467-04AC4E0F8006}" srcId="{2C54978B-8509-46F1-85FD-6FD3847D069B}" destId="{A04DF1F2-72FE-4200-8D5B-75B8BCF38F4F}" srcOrd="2" destOrd="0" parTransId="{F0E757D2-BBBE-46A7-B162-0023350D686F}" sibTransId="{36DA28EB-5E20-4B61-9942-EECFF49083A3}"/>
    <dgm:cxn modelId="{7AD05864-4910-46F1-A511-F4ED534F399F}" type="presOf" srcId="{9533E3E3-3871-4873-8C51-810064FC4B9C}" destId="{B2672A64-9BFB-4237-B338-5EAB1BAC5933}" srcOrd="0" destOrd="0" presId="urn:microsoft.com/office/officeart/2005/8/layout/radial6"/>
    <dgm:cxn modelId="{F56EC0FA-DD8E-4700-8879-1D24C7860077}" type="presOf" srcId="{8CCED73E-7A36-489B-BD39-6581316A46E9}" destId="{A79B6E39-7277-4AF8-AA20-C8A671B393C7}" srcOrd="0" destOrd="0" presId="urn:microsoft.com/office/officeart/2005/8/layout/radial6"/>
    <dgm:cxn modelId="{2E8B95BB-D51D-42E3-8B15-7CBFC68EC963}" type="presOf" srcId="{A04DF1F2-72FE-4200-8D5B-75B8BCF38F4F}" destId="{24E75D7F-010F-4994-8768-533F940548F9}" srcOrd="0" destOrd="0" presId="urn:microsoft.com/office/officeart/2005/8/layout/radial6"/>
    <dgm:cxn modelId="{093213F0-4CC0-4631-8885-39C10F35D6E9}" type="presOf" srcId="{13FB1477-708A-4CD9-AE78-2117994EE501}" destId="{F8BC2FD2-7F1C-4857-9BDB-57E557C67818}" srcOrd="0" destOrd="0" presId="urn:microsoft.com/office/officeart/2005/8/layout/radial6"/>
    <dgm:cxn modelId="{647C1AD9-3287-4AFE-8ECF-7A7789812CBE}" type="presParOf" srcId="{3FAC0801-A668-43FD-945E-A87F40A960E6}" destId="{F40DD1F3-B7AF-4BB7-A516-6D3B67EA5409}" srcOrd="0" destOrd="0" presId="urn:microsoft.com/office/officeart/2005/8/layout/radial6"/>
    <dgm:cxn modelId="{5ADFA1F4-B356-487C-BAD4-CEDB682D497A}" type="presParOf" srcId="{3FAC0801-A668-43FD-945E-A87F40A960E6}" destId="{8058A746-F686-4CC5-B204-14AC2455535D}" srcOrd="1" destOrd="0" presId="urn:microsoft.com/office/officeart/2005/8/layout/radial6"/>
    <dgm:cxn modelId="{D729833E-8B8C-4FB6-A557-0F23E7CC44BB}" type="presParOf" srcId="{3FAC0801-A668-43FD-945E-A87F40A960E6}" destId="{D96C3C65-DCCB-43FD-940C-4E0862C63500}" srcOrd="2" destOrd="0" presId="urn:microsoft.com/office/officeart/2005/8/layout/radial6"/>
    <dgm:cxn modelId="{72DCB7E4-31F7-41E0-A515-6ABB255DBEC4}" type="presParOf" srcId="{3FAC0801-A668-43FD-945E-A87F40A960E6}" destId="{88772A2E-57C2-4BD5-9447-2968F1AAE8F0}" srcOrd="3" destOrd="0" presId="urn:microsoft.com/office/officeart/2005/8/layout/radial6"/>
    <dgm:cxn modelId="{D0909E7B-8651-47FE-BD91-2B9C0595A4B1}" type="presParOf" srcId="{3FAC0801-A668-43FD-945E-A87F40A960E6}" destId="{0BFB14AF-D7D8-4D3D-B4D1-CD23BA129614}" srcOrd="4" destOrd="0" presId="urn:microsoft.com/office/officeart/2005/8/layout/radial6"/>
    <dgm:cxn modelId="{DACACF5A-44C5-4C66-B001-73A1BEA52DCF}" type="presParOf" srcId="{3FAC0801-A668-43FD-945E-A87F40A960E6}" destId="{30A3A632-DE8F-4233-892B-C81278BFCE6A}" srcOrd="5" destOrd="0" presId="urn:microsoft.com/office/officeart/2005/8/layout/radial6"/>
    <dgm:cxn modelId="{49132CEB-2CB0-4F28-BD6C-2BD70B402927}" type="presParOf" srcId="{3FAC0801-A668-43FD-945E-A87F40A960E6}" destId="{A79B6E39-7277-4AF8-AA20-C8A671B393C7}" srcOrd="6" destOrd="0" presId="urn:microsoft.com/office/officeart/2005/8/layout/radial6"/>
    <dgm:cxn modelId="{9415360D-4C3E-4FD8-8A07-14287C506F64}" type="presParOf" srcId="{3FAC0801-A668-43FD-945E-A87F40A960E6}" destId="{24E75D7F-010F-4994-8768-533F940548F9}" srcOrd="7" destOrd="0" presId="urn:microsoft.com/office/officeart/2005/8/layout/radial6"/>
    <dgm:cxn modelId="{DD715622-536F-46F8-BADA-28BAA275E934}" type="presParOf" srcId="{3FAC0801-A668-43FD-945E-A87F40A960E6}" destId="{827FEF6F-306A-482E-8D94-2D6875054098}" srcOrd="8" destOrd="0" presId="urn:microsoft.com/office/officeart/2005/8/layout/radial6"/>
    <dgm:cxn modelId="{62762DA3-65CB-48A0-8020-88EA7CEFF868}" type="presParOf" srcId="{3FAC0801-A668-43FD-945E-A87F40A960E6}" destId="{3C00BDFA-A842-4B28-81C8-6C963F9CC76E}" srcOrd="9" destOrd="0" presId="urn:microsoft.com/office/officeart/2005/8/layout/radial6"/>
    <dgm:cxn modelId="{D8D7F05F-12AF-443D-8114-7E5176A376A3}" type="presParOf" srcId="{3FAC0801-A668-43FD-945E-A87F40A960E6}" destId="{B2672A64-9BFB-4237-B338-5EAB1BAC5933}" srcOrd="10" destOrd="0" presId="urn:microsoft.com/office/officeart/2005/8/layout/radial6"/>
    <dgm:cxn modelId="{118D5159-EE3E-44C0-8C56-A2949EB6EA10}" type="presParOf" srcId="{3FAC0801-A668-43FD-945E-A87F40A960E6}" destId="{92C217B0-5142-4B6C-8D88-FA9865CB8E50}" srcOrd="11" destOrd="0" presId="urn:microsoft.com/office/officeart/2005/8/layout/radial6"/>
    <dgm:cxn modelId="{5B935CDC-5B10-47F0-981C-DD84E0244E7B}" type="presParOf" srcId="{3FAC0801-A668-43FD-945E-A87F40A960E6}" destId="{BA501109-04DC-4D97-9E9E-9A6A4A36C648}" srcOrd="12" destOrd="0" presId="urn:microsoft.com/office/officeart/2005/8/layout/radial6"/>
    <dgm:cxn modelId="{F64AA7CC-95EA-401A-8165-5EA5D66730CD}" type="presParOf" srcId="{3FAC0801-A668-43FD-945E-A87F40A960E6}" destId="{F8BC2FD2-7F1C-4857-9BDB-57E557C67818}" srcOrd="13" destOrd="0" presId="urn:microsoft.com/office/officeart/2005/8/layout/radial6"/>
    <dgm:cxn modelId="{7A955C6E-8E2D-4750-B0DC-E80A30DD21C8}" type="presParOf" srcId="{3FAC0801-A668-43FD-945E-A87F40A960E6}" destId="{D060B8EE-C652-46DD-838C-3F15CEC6E017}" srcOrd="14" destOrd="0" presId="urn:microsoft.com/office/officeart/2005/8/layout/radial6"/>
    <dgm:cxn modelId="{B7F0AF89-341C-43BE-9577-491A4851A770}" type="presParOf" srcId="{3FAC0801-A668-43FD-945E-A87F40A960E6}" destId="{B74E8CC0-E8A3-4B3C-AD70-08B4B7805E72}" srcOrd="15" destOrd="0" presId="urn:microsoft.com/office/officeart/2005/8/layout/radial6"/>
    <dgm:cxn modelId="{1FACA8F2-F0D9-4DD7-9D00-BFE4F91DFC95}" type="presParOf" srcId="{3FAC0801-A668-43FD-945E-A87F40A960E6}" destId="{380B88C1-2722-4242-AC0A-B5EB961DB2C1}" srcOrd="16" destOrd="0" presId="urn:microsoft.com/office/officeart/2005/8/layout/radial6"/>
    <dgm:cxn modelId="{41D476E0-3856-4148-AA5C-9C315E1EEDF4}" type="presParOf" srcId="{3FAC0801-A668-43FD-945E-A87F40A960E6}" destId="{3B651FB8-0915-4FD4-8EDD-3C55DB6516D1}" srcOrd="17" destOrd="0" presId="urn:microsoft.com/office/officeart/2005/8/layout/radial6"/>
    <dgm:cxn modelId="{ECC04314-4DDD-47F0-82FF-3EE2F9C2D254}" type="presParOf" srcId="{3FAC0801-A668-43FD-945E-A87F40A960E6}" destId="{31DA7A74-06BB-4FB8-AA21-9B467D4B7FD6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4E4614-148E-4D5F-AB00-73D3C1B5BAE0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4709FE-A6D9-4D6B-8CA8-259E5D07FB00}">
      <dgm:prSet phldrT="[Текст]"/>
      <dgm:spPr/>
      <dgm:t>
        <a:bodyPr/>
        <a:lstStyle/>
        <a:p>
          <a:r>
            <a:rPr lang="ru-RU" dirty="0" smtClean="0"/>
            <a:t>Открытые</a:t>
          </a:r>
          <a:endParaRPr lang="ru-RU" dirty="0"/>
        </a:p>
      </dgm:t>
    </dgm:pt>
    <dgm:pt modelId="{753724BF-563E-4789-85E1-8EAB7B40C42C}" type="parTrans" cxnId="{063FA94B-7421-4365-99C3-C94A27BB935E}">
      <dgm:prSet/>
      <dgm:spPr/>
      <dgm:t>
        <a:bodyPr/>
        <a:lstStyle/>
        <a:p>
          <a:endParaRPr lang="ru-RU"/>
        </a:p>
      </dgm:t>
    </dgm:pt>
    <dgm:pt modelId="{3619F8CD-45A2-47DA-B1D1-5EE416B7188D}" type="sibTrans" cxnId="{063FA94B-7421-4365-99C3-C94A27BB935E}">
      <dgm:prSet/>
      <dgm:spPr/>
      <dgm:t>
        <a:bodyPr/>
        <a:lstStyle/>
        <a:p>
          <a:endParaRPr lang="ru-RU"/>
        </a:p>
      </dgm:t>
    </dgm:pt>
    <dgm:pt modelId="{F60EDC84-945B-48A2-99F5-49FDF563AE1C}">
      <dgm:prSet phldrT="[Текст]"/>
      <dgm:spPr/>
      <dgm:t>
        <a:bodyPr/>
        <a:lstStyle/>
        <a:p>
          <a:r>
            <a:rPr lang="ru-RU" dirty="0" smtClean="0"/>
            <a:t>Полузакрытые </a:t>
          </a:r>
          <a:endParaRPr lang="ru-RU" dirty="0"/>
        </a:p>
      </dgm:t>
    </dgm:pt>
    <dgm:pt modelId="{970CDE2B-A47A-417A-9E3F-941B4BC2FC0A}" type="parTrans" cxnId="{339113FD-8E0E-4101-87B1-0E0B9AD3F969}">
      <dgm:prSet/>
      <dgm:spPr/>
      <dgm:t>
        <a:bodyPr/>
        <a:lstStyle/>
        <a:p>
          <a:endParaRPr lang="ru-RU"/>
        </a:p>
      </dgm:t>
    </dgm:pt>
    <dgm:pt modelId="{99C5DFFC-7FB6-4246-B924-2BF6ABB8A496}" type="sibTrans" cxnId="{339113FD-8E0E-4101-87B1-0E0B9AD3F969}">
      <dgm:prSet/>
      <dgm:spPr/>
      <dgm:t>
        <a:bodyPr/>
        <a:lstStyle/>
        <a:p>
          <a:endParaRPr lang="ru-RU"/>
        </a:p>
      </dgm:t>
    </dgm:pt>
    <dgm:pt modelId="{C8DD416A-1D89-4E02-97B9-415E8AEEA865}">
      <dgm:prSet phldrT="[Текст]"/>
      <dgm:spPr/>
      <dgm:t>
        <a:bodyPr/>
        <a:lstStyle/>
        <a:p>
          <a:r>
            <a:rPr lang="ru-RU" dirty="0" smtClean="0"/>
            <a:t>Закрытые</a:t>
          </a:r>
          <a:endParaRPr lang="ru-RU" dirty="0"/>
        </a:p>
      </dgm:t>
    </dgm:pt>
    <dgm:pt modelId="{431C2242-A994-4CB8-A973-7CDC0FB818AD}" type="parTrans" cxnId="{C96882DD-7291-448D-BC80-E1CFE3066574}">
      <dgm:prSet/>
      <dgm:spPr/>
      <dgm:t>
        <a:bodyPr/>
        <a:lstStyle/>
        <a:p>
          <a:endParaRPr lang="ru-RU"/>
        </a:p>
      </dgm:t>
    </dgm:pt>
    <dgm:pt modelId="{AC5A4ADF-38DD-4FFA-A775-CC1955A34837}" type="sibTrans" cxnId="{C96882DD-7291-448D-BC80-E1CFE3066574}">
      <dgm:prSet/>
      <dgm:spPr/>
      <dgm:t>
        <a:bodyPr/>
        <a:lstStyle/>
        <a:p>
          <a:endParaRPr lang="ru-RU"/>
        </a:p>
      </dgm:t>
    </dgm:pt>
    <dgm:pt modelId="{6D31D4D7-433E-47AC-B9C6-B4E55B42BFC1}" type="pres">
      <dgm:prSet presAssocID="{E04E4614-148E-4D5F-AB00-73D3C1B5BAE0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6512A3-D62F-4273-BCE1-B07053EB0167}" type="pres">
      <dgm:prSet presAssocID="{E04E4614-148E-4D5F-AB00-73D3C1B5BAE0}" presName="cycle" presStyleCnt="0"/>
      <dgm:spPr/>
    </dgm:pt>
    <dgm:pt modelId="{556EBF79-658F-4050-BECD-4D61DD01869D}" type="pres">
      <dgm:prSet presAssocID="{E04E4614-148E-4D5F-AB00-73D3C1B5BAE0}" presName="centerShape" presStyleCnt="0"/>
      <dgm:spPr/>
    </dgm:pt>
    <dgm:pt modelId="{32473F2F-90B1-4967-838C-D0B60945358A}" type="pres">
      <dgm:prSet presAssocID="{E04E4614-148E-4D5F-AB00-73D3C1B5BAE0}" presName="connSite" presStyleLbl="node1" presStyleIdx="0" presStyleCnt="4"/>
      <dgm:spPr/>
    </dgm:pt>
    <dgm:pt modelId="{3A80F4B4-8298-4713-851F-AE829E36113F}" type="pres">
      <dgm:prSet presAssocID="{E04E4614-148E-4D5F-AB00-73D3C1B5BAE0}" presName="visible" presStyleLbl="node1" presStyleIdx="0" presStyleCnt="4"/>
      <dgm:spPr/>
    </dgm:pt>
    <dgm:pt modelId="{7985BC3D-719D-40FE-9857-B3E025B371E1}" type="pres">
      <dgm:prSet presAssocID="{753724BF-563E-4789-85E1-8EAB7B40C42C}" presName="Name25" presStyleLbl="parChTrans1D1" presStyleIdx="0" presStyleCnt="3"/>
      <dgm:spPr/>
      <dgm:t>
        <a:bodyPr/>
        <a:lstStyle/>
        <a:p>
          <a:endParaRPr lang="ru-RU"/>
        </a:p>
      </dgm:t>
    </dgm:pt>
    <dgm:pt modelId="{C8200500-580D-4C7C-9785-19B7E8D618D8}" type="pres">
      <dgm:prSet presAssocID="{484709FE-A6D9-4D6B-8CA8-259E5D07FB00}" presName="node" presStyleCnt="0"/>
      <dgm:spPr/>
    </dgm:pt>
    <dgm:pt modelId="{83B9FA14-815E-4F6D-B8EE-A925E7A38EC8}" type="pres">
      <dgm:prSet presAssocID="{484709FE-A6D9-4D6B-8CA8-259E5D07FB00}" presName="parentNode" presStyleLbl="node1" presStyleIdx="1" presStyleCnt="4" custScaleX="418492" custScaleY="144857" custLinFactX="100000" custLinFactNeighborX="171677" custLinFactNeighborY="188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7BA5B0-DD45-41C5-9C90-4DC59E59094D}" type="pres">
      <dgm:prSet presAssocID="{484709FE-A6D9-4D6B-8CA8-259E5D07FB0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ED665B-9A60-4478-875C-B9739EBF57AE}" type="pres">
      <dgm:prSet presAssocID="{970CDE2B-A47A-417A-9E3F-941B4BC2FC0A}" presName="Name25" presStyleLbl="parChTrans1D1" presStyleIdx="1" presStyleCnt="3"/>
      <dgm:spPr/>
      <dgm:t>
        <a:bodyPr/>
        <a:lstStyle/>
        <a:p>
          <a:endParaRPr lang="ru-RU"/>
        </a:p>
      </dgm:t>
    </dgm:pt>
    <dgm:pt modelId="{3F891333-03D0-41B7-98D2-2888719DA35D}" type="pres">
      <dgm:prSet presAssocID="{F60EDC84-945B-48A2-99F5-49FDF563AE1C}" presName="node" presStyleCnt="0"/>
      <dgm:spPr/>
    </dgm:pt>
    <dgm:pt modelId="{ABD48ADD-A44A-4FA9-9847-675B71757ECC}" type="pres">
      <dgm:prSet presAssocID="{F60EDC84-945B-48A2-99F5-49FDF563AE1C}" presName="parentNode" presStyleLbl="node1" presStyleIdx="2" presStyleCnt="4" custScaleX="357903" custScaleY="160216" custLinFactX="100000" custLinFactNeighborX="154365" custLinFactNeighborY="185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BB9A5-F00D-44DD-B032-5BA12C196BBC}" type="pres">
      <dgm:prSet presAssocID="{F60EDC84-945B-48A2-99F5-49FDF563AE1C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8B856E-23D9-4B55-9EF8-D8B114DFCAEB}" type="pres">
      <dgm:prSet presAssocID="{431C2242-A994-4CB8-A973-7CDC0FB818AD}" presName="Name25" presStyleLbl="parChTrans1D1" presStyleIdx="2" presStyleCnt="3"/>
      <dgm:spPr/>
      <dgm:t>
        <a:bodyPr/>
        <a:lstStyle/>
        <a:p>
          <a:endParaRPr lang="ru-RU"/>
        </a:p>
      </dgm:t>
    </dgm:pt>
    <dgm:pt modelId="{20ED9114-943F-4306-900F-DDB65CD7D3D6}" type="pres">
      <dgm:prSet presAssocID="{C8DD416A-1D89-4E02-97B9-415E8AEEA865}" presName="node" presStyleCnt="0"/>
      <dgm:spPr/>
    </dgm:pt>
    <dgm:pt modelId="{FC708DD7-FC4E-488D-9425-C86B5D6D6FCF}" type="pres">
      <dgm:prSet presAssocID="{C8DD416A-1D89-4E02-97B9-415E8AEEA865}" presName="parentNode" presStyleLbl="node1" presStyleIdx="3" presStyleCnt="4" custScaleX="383717" custScaleY="149713" custLinFactX="100000" custLinFactNeighborX="177631" custLinFactNeighborY="-54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AD33D8-E1BB-42DD-9553-ABB33A19DD92}" type="pres">
      <dgm:prSet presAssocID="{C8DD416A-1D89-4E02-97B9-415E8AEEA865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063FA94B-7421-4365-99C3-C94A27BB935E}" srcId="{E04E4614-148E-4D5F-AB00-73D3C1B5BAE0}" destId="{484709FE-A6D9-4D6B-8CA8-259E5D07FB00}" srcOrd="0" destOrd="0" parTransId="{753724BF-563E-4789-85E1-8EAB7B40C42C}" sibTransId="{3619F8CD-45A2-47DA-B1D1-5EE416B7188D}"/>
    <dgm:cxn modelId="{12B7DE07-33C9-414E-87F7-F214B8AC0C04}" type="presOf" srcId="{E04E4614-148E-4D5F-AB00-73D3C1B5BAE0}" destId="{6D31D4D7-433E-47AC-B9C6-B4E55B42BFC1}" srcOrd="0" destOrd="0" presId="urn:microsoft.com/office/officeart/2005/8/layout/radial2"/>
    <dgm:cxn modelId="{77CFC18E-3EA4-4E07-B801-9D60EB70160B}" type="presOf" srcId="{753724BF-563E-4789-85E1-8EAB7B40C42C}" destId="{7985BC3D-719D-40FE-9857-B3E025B371E1}" srcOrd="0" destOrd="0" presId="urn:microsoft.com/office/officeart/2005/8/layout/radial2"/>
    <dgm:cxn modelId="{339113FD-8E0E-4101-87B1-0E0B9AD3F969}" srcId="{E04E4614-148E-4D5F-AB00-73D3C1B5BAE0}" destId="{F60EDC84-945B-48A2-99F5-49FDF563AE1C}" srcOrd="1" destOrd="0" parTransId="{970CDE2B-A47A-417A-9E3F-941B4BC2FC0A}" sibTransId="{99C5DFFC-7FB6-4246-B924-2BF6ABB8A496}"/>
    <dgm:cxn modelId="{45F04395-0832-42AB-AECB-868E9BB42AB2}" type="presOf" srcId="{431C2242-A994-4CB8-A973-7CDC0FB818AD}" destId="{2E8B856E-23D9-4B55-9EF8-D8B114DFCAEB}" srcOrd="0" destOrd="0" presId="urn:microsoft.com/office/officeart/2005/8/layout/radial2"/>
    <dgm:cxn modelId="{C96882DD-7291-448D-BC80-E1CFE3066574}" srcId="{E04E4614-148E-4D5F-AB00-73D3C1B5BAE0}" destId="{C8DD416A-1D89-4E02-97B9-415E8AEEA865}" srcOrd="2" destOrd="0" parTransId="{431C2242-A994-4CB8-A973-7CDC0FB818AD}" sibTransId="{AC5A4ADF-38DD-4FFA-A775-CC1955A34837}"/>
    <dgm:cxn modelId="{E123C35D-B64D-4AD6-AE46-71EB83E9EF4D}" type="presOf" srcId="{484709FE-A6D9-4D6B-8CA8-259E5D07FB00}" destId="{83B9FA14-815E-4F6D-B8EE-A925E7A38EC8}" srcOrd="0" destOrd="0" presId="urn:microsoft.com/office/officeart/2005/8/layout/radial2"/>
    <dgm:cxn modelId="{3BE8E0A3-79FC-42B2-A8D6-5F3F50426849}" type="presOf" srcId="{970CDE2B-A47A-417A-9E3F-941B4BC2FC0A}" destId="{9FED665B-9A60-4478-875C-B9739EBF57AE}" srcOrd="0" destOrd="0" presId="urn:microsoft.com/office/officeart/2005/8/layout/radial2"/>
    <dgm:cxn modelId="{97CA5467-EA81-4F39-9C3A-8C31D98DA709}" type="presOf" srcId="{C8DD416A-1D89-4E02-97B9-415E8AEEA865}" destId="{FC708DD7-FC4E-488D-9425-C86B5D6D6FCF}" srcOrd="0" destOrd="0" presId="urn:microsoft.com/office/officeart/2005/8/layout/radial2"/>
    <dgm:cxn modelId="{4D7CA941-4FDE-42CB-9FE7-9E5E1F7039C7}" type="presOf" srcId="{F60EDC84-945B-48A2-99F5-49FDF563AE1C}" destId="{ABD48ADD-A44A-4FA9-9847-675B71757ECC}" srcOrd="0" destOrd="0" presId="urn:microsoft.com/office/officeart/2005/8/layout/radial2"/>
    <dgm:cxn modelId="{8A5E7AE7-287D-4677-B4A5-4ED8FFD79586}" type="presParOf" srcId="{6D31D4D7-433E-47AC-B9C6-B4E55B42BFC1}" destId="{486512A3-D62F-4273-BCE1-B07053EB0167}" srcOrd="0" destOrd="0" presId="urn:microsoft.com/office/officeart/2005/8/layout/radial2"/>
    <dgm:cxn modelId="{0B8048BB-41A5-4DFC-A3BE-9C37C1B0F05B}" type="presParOf" srcId="{486512A3-D62F-4273-BCE1-B07053EB0167}" destId="{556EBF79-658F-4050-BECD-4D61DD01869D}" srcOrd="0" destOrd="0" presId="urn:microsoft.com/office/officeart/2005/8/layout/radial2"/>
    <dgm:cxn modelId="{8558232E-863B-4AB6-94BC-DC2D902548AA}" type="presParOf" srcId="{556EBF79-658F-4050-BECD-4D61DD01869D}" destId="{32473F2F-90B1-4967-838C-D0B60945358A}" srcOrd="0" destOrd="0" presId="urn:microsoft.com/office/officeart/2005/8/layout/radial2"/>
    <dgm:cxn modelId="{DF610F4B-E631-4532-AD9B-23A573D2CDC9}" type="presParOf" srcId="{556EBF79-658F-4050-BECD-4D61DD01869D}" destId="{3A80F4B4-8298-4713-851F-AE829E36113F}" srcOrd="1" destOrd="0" presId="urn:microsoft.com/office/officeart/2005/8/layout/radial2"/>
    <dgm:cxn modelId="{AC7DFDCA-CF59-48AB-9074-86CAB7661CF9}" type="presParOf" srcId="{486512A3-D62F-4273-BCE1-B07053EB0167}" destId="{7985BC3D-719D-40FE-9857-B3E025B371E1}" srcOrd="1" destOrd="0" presId="urn:microsoft.com/office/officeart/2005/8/layout/radial2"/>
    <dgm:cxn modelId="{A231ED38-93DF-43DD-ABB6-66EB2D13E366}" type="presParOf" srcId="{486512A3-D62F-4273-BCE1-B07053EB0167}" destId="{C8200500-580D-4C7C-9785-19B7E8D618D8}" srcOrd="2" destOrd="0" presId="urn:microsoft.com/office/officeart/2005/8/layout/radial2"/>
    <dgm:cxn modelId="{A6D26D95-4C60-42CC-8E95-FC62B771F347}" type="presParOf" srcId="{C8200500-580D-4C7C-9785-19B7E8D618D8}" destId="{83B9FA14-815E-4F6D-B8EE-A925E7A38EC8}" srcOrd="0" destOrd="0" presId="urn:microsoft.com/office/officeart/2005/8/layout/radial2"/>
    <dgm:cxn modelId="{01DEC879-3CF7-4715-9BF7-5579195B69EC}" type="presParOf" srcId="{C8200500-580D-4C7C-9785-19B7E8D618D8}" destId="{437BA5B0-DD45-41C5-9C90-4DC59E59094D}" srcOrd="1" destOrd="0" presId="urn:microsoft.com/office/officeart/2005/8/layout/radial2"/>
    <dgm:cxn modelId="{819D78CE-F4BC-4CEC-9E65-6D927ECC8FB7}" type="presParOf" srcId="{486512A3-D62F-4273-BCE1-B07053EB0167}" destId="{9FED665B-9A60-4478-875C-B9739EBF57AE}" srcOrd="3" destOrd="0" presId="urn:microsoft.com/office/officeart/2005/8/layout/radial2"/>
    <dgm:cxn modelId="{8B7F423D-DF28-4C13-BA18-0CE573EF8B0A}" type="presParOf" srcId="{486512A3-D62F-4273-BCE1-B07053EB0167}" destId="{3F891333-03D0-41B7-98D2-2888719DA35D}" srcOrd="4" destOrd="0" presId="urn:microsoft.com/office/officeart/2005/8/layout/radial2"/>
    <dgm:cxn modelId="{81E774B1-06F8-4E35-9D39-21362C4D2887}" type="presParOf" srcId="{3F891333-03D0-41B7-98D2-2888719DA35D}" destId="{ABD48ADD-A44A-4FA9-9847-675B71757ECC}" srcOrd="0" destOrd="0" presId="urn:microsoft.com/office/officeart/2005/8/layout/radial2"/>
    <dgm:cxn modelId="{14484D76-F8B2-4099-B97E-92957AA4E568}" type="presParOf" srcId="{3F891333-03D0-41B7-98D2-2888719DA35D}" destId="{CA3BB9A5-F00D-44DD-B032-5BA12C196BBC}" srcOrd="1" destOrd="0" presId="urn:microsoft.com/office/officeart/2005/8/layout/radial2"/>
    <dgm:cxn modelId="{E975E5FB-CA35-4596-87B7-D7F0D1DA1740}" type="presParOf" srcId="{486512A3-D62F-4273-BCE1-B07053EB0167}" destId="{2E8B856E-23D9-4B55-9EF8-D8B114DFCAEB}" srcOrd="5" destOrd="0" presId="urn:microsoft.com/office/officeart/2005/8/layout/radial2"/>
    <dgm:cxn modelId="{CE724ECA-F247-4C0E-97B1-4CC7FBA4C0E0}" type="presParOf" srcId="{486512A3-D62F-4273-BCE1-B07053EB0167}" destId="{20ED9114-943F-4306-900F-DDB65CD7D3D6}" srcOrd="6" destOrd="0" presId="urn:microsoft.com/office/officeart/2005/8/layout/radial2"/>
    <dgm:cxn modelId="{8A71AD7A-487C-42DA-A982-17BE54D84E5F}" type="presParOf" srcId="{20ED9114-943F-4306-900F-DDB65CD7D3D6}" destId="{FC708DD7-FC4E-488D-9425-C86B5D6D6FCF}" srcOrd="0" destOrd="0" presId="urn:microsoft.com/office/officeart/2005/8/layout/radial2"/>
    <dgm:cxn modelId="{09E2E9C2-3FF5-4A14-8738-55FE54014DD0}" type="presParOf" srcId="{20ED9114-943F-4306-900F-DDB65CD7D3D6}" destId="{75AD33D8-E1BB-42DD-9553-ABB33A19DD9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DA7A74-06BB-4FB8-AA21-9B467D4B7FD6}">
      <dsp:nvSpPr>
        <dsp:cNvPr id="0" name=""/>
        <dsp:cNvSpPr/>
      </dsp:nvSpPr>
      <dsp:spPr>
        <a:xfrm>
          <a:off x="1635806" y="354300"/>
          <a:ext cx="3504068" cy="3504068"/>
        </a:xfrm>
        <a:prstGeom prst="blockArc">
          <a:avLst>
            <a:gd name="adj1" fmla="val 11517047"/>
            <a:gd name="adj2" fmla="val 17681869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E8CC0-E8A3-4B3C-AD70-08B4B7805E72}">
      <dsp:nvSpPr>
        <dsp:cNvPr id="0" name=""/>
        <dsp:cNvSpPr/>
      </dsp:nvSpPr>
      <dsp:spPr>
        <a:xfrm>
          <a:off x="1666553" y="-147839"/>
          <a:ext cx="3504068" cy="3504068"/>
        </a:xfrm>
        <a:prstGeom prst="blockArc">
          <a:avLst>
            <a:gd name="adj1" fmla="val 7067075"/>
            <a:gd name="adj2" fmla="val 10503439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01109-04DC-4D97-9E9E-9A6A4A36C648}">
      <dsp:nvSpPr>
        <dsp:cNvPr id="0" name=""/>
        <dsp:cNvSpPr/>
      </dsp:nvSpPr>
      <dsp:spPr>
        <a:xfrm>
          <a:off x="2351319" y="510947"/>
          <a:ext cx="3504068" cy="3504068"/>
        </a:xfrm>
        <a:prstGeom prst="blockArc">
          <a:avLst>
            <a:gd name="adj1" fmla="val 5400000"/>
            <a:gd name="adj2" fmla="val 9000000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00BDFA-A842-4B28-81C8-6C963F9CC76E}">
      <dsp:nvSpPr>
        <dsp:cNvPr id="0" name=""/>
        <dsp:cNvSpPr/>
      </dsp:nvSpPr>
      <dsp:spPr>
        <a:xfrm>
          <a:off x="2351319" y="510947"/>
          <a:ext cx="3504068" cy="3504068"/>
        </a:xfrm>
        <a:prstGeom prst="blockArc">
          <a:avLst>
            <a:gd name="adj1" fmla="val 1800000"/>
            <a:gd name="adj2" fmla="val 5400000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B6E39-7277-4AF8-AA20-C8A671B393C7}">
      <dsp:nvSpPr>
        <dsp:cNvPr id="0" name=""/>
        <dsp:cNvSpPr/>
      </dsp:nvSpPr>
      <dsp:spPr>
        <a:xfrm>
          <a:off x="3034277" y="-146886"/>
          <a:ext cx="3504068" cy="3504068"/>
        </a:xfrm>
        <a:prstGeom prst="blockArc">
          <a:avLst>
            <a:gd name="adj1" fmla="val 250956"/>
            <a:gd name="adj2" fmla="val 3728823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772A2E-57C2-4BD5-9447-2968F1AAE8F0}">
      <dsp:nvSpPr>
        <dsp:cNvPr id="0" name=""/>
        <dsp:cNvSpPr/>
      </dsp:nvSpPr>
      <dsp:spPr>
        <a:xfrm>
          <a:off x="3071125" y="352318"/>
          <a:ext cx="3504068" cy="3504068"/>
        </a:xfrm>
        <a:prstGeom prst="blockArc">
          <a:avLst>
            <a:gd name="adj1" fmla="val 14708639"/>
            <a:gd name="adj2" fmla="val 20842457"/>
            <a:gd name="adj3" fmla="val 4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0DD1F3-B7AF-4BB7-A516-6D3B67EA5409}">
      <dsp:nvSpPr>
        <dsp:cNvPr id="0" name=""/>
        <dsp:cNvSpPr/>
      </dsp:nvSpPr>
      <dsp:spPr>
        <a:xfrm>
          <a:off x="3317764" y="1477392"/>
          <a:ext cx="1571178" cy="15711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Виды сайтов</a:t>
          </a:r>
          <a:endParaRPr lang="ru-RU" sz="2800" kern="1200" dirty="0"/>
        </a:p>
      </dsp:txBody>
      <dsp:txXfrm>
        <a:off x="3317764" y="1477392"/>
        <a:ext cx="1571178" cy="1571178"/>
      </dsp:txXfrm>
    </dsp:sp>
    <dsp:sp modelId="{8058A746-F686-4CC5-B204-14AC2455535D}">
      <dsp:nvSpPr>
        <dsp:cNvPr id="0" name=""/>
        <dsp:cNvSpPr/>
      </dsp:nvSpPr>
      <dsp:spPr>
        <a:xfrm>
          <a:off x="3553441" y="628"/>
          <a:ext cx="1099824" cy="10998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ПОРТАЛ</a:t>
          </a:r>
          <a:endParaRPr lang="ru-RU" sz="1600" kern="1200" dirty="0"/>
        </a:p>
      </dsp:txBody>
      <dsp:txXfrm>
        <a:off x="3553441" y="628"/>
        <a:ext cx="1099824" cy="1099824"/>
      </dsp:txXfrm>
    </dsp:sp>
    <dsp:sp modelId="{0BFB14AF-D7D8-4D3D-B4D1-CD23BA129614}">
      <dsp:nvSpPr>
        <dsp:cNvPr id="0" name=""/>
        <dsp:cNvSpPr/>
      </dsp:nvSpPr>
      <dsp:spPr>
        <a:xfrm>
          <a:off x="4758783" y="900106"/>
          <a:ext cx="3470816" cy="16598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САЙТ-визитка</a:t>
          </a:r>
          <a:endParaRPr lang="ru-RU" sz="1600" kern="1200" dirty="0"/>
        </a:p>
      </dsp:txBody>
      <dsp:txXfrm>
        <a:off x="4758783" y="900106"/>
        <a:ext cx="3470816" cy="1659877"/>
      </dsp:txXfrm>
    </dsp:sp>
    <dsp:sp modelId="{24E75D7F-010F-4994-8768-533F940548F9}">
      <dsp:nvSpPr>
        <dsp:cNvPr id="0" name=""/>
        <dsp:cNvSpPr/>
      </dsp:nvSpPr>
      <dsp:spPr>
        <a:xfrm>
          <a:off x="4616743" y="2569289"/>
          <a:ext cx="1939255" cy="10998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ТЛОГ</a:t>
          </a:r>
          <a:endParaRPr lang="ru-RU" sz="1600" kern="1200" dirty="0"/>
        </a:p>
      </dsp:txBody>
      <dsp:txXfrm>
        <a:off x="4616743" y="2569289"/>
        <a:ext cx="1939255" cy="1099824"/>
      </dsp:txXfrm>
    </dsp:sp>
    <dsp:sp modelId="{B2672A64-9BFB-4237-B338-5EAB1BAC5933}">
      <dsp:nvSpPr>
        <dsp:cNvPr id="0" name=""/>
        <dsp:cNvSpPr/>
      </dsp:nvSpPr>
      <dsp:spPr>
        <a:xfrm>
          <a:off x="2654119" y="3425509"/>
          <a:ext cx="2898467" cy="10998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ИНТЕРНЕТ магазин</a:t>
          </a:r>
          <a:endParaRPr lang="ru-RU" sz="1600" kern="1200" dirty="0"/>
        </a:p>
      </dsp:txBody>
      <dsp:txXfrm>
        <a:off x="2654119" y="3425509"/>
        <a:ext cx="2898467" cy="1099824"/>
      </dsp:txXfrm>
    </dsp:sp>
    <dsp:sp modelId="{F8BC2FD2-7F1C-4857-9BDB-57E557C67818}">
      <dsp:nvSpPr>
        <dsp:cNvPr id="0" name=""/>
        <dsp:cNvSpPr/>
      </dsp:nvSpPr>
      <dsp:spPr>
        <a:xfrm>
          <a:off x="1483898" y="2569289"/>
          <a:ext cx="2272876" cy="10998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БЛОГ</a:t>
          </a:r>
          <a:endParaRPr lang="ru-RU" sz="1600" kern="1200" dirty="0"/>
        </a:p>
      </dsp:txBody>
      <dsp:txXfrm>
        <a:off x="1483898" y="2569289"/>
        <a:ext cx="2272876" cy="1099824"/>
      </dsp:txXfrm>
    </dsp:sp>
    <dsp:sp modelId="{380B88C1-2722-4242-AC0A-B5EB961DB2C1}">
      <dsp:nvSpPr>
        <dsp:cNvPr id="0" name=""/>
        <dsp:cNvSpPr/>
      </dsp:nvSpPr>
      <dsp:spPr>
        <a:xfrm>
          <a:off x="0" y="971543"/>
          <a:ext cx="3425030" cy="1560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Корпоративный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сайт</a:t>
          </a:r>
          <a:endParaRPr lang="ru-RU" sz="1600" kern="1200" dirty="0"/>
        </a:p>
      </dsp:txBody>
      <dsp:txXfrm>
        <a:off x="0" y="971543"/>
        <a:ext cx="3425030" cy="15603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8B856E-23D9-4B55-9EF8-D8B114DFCAEB}">
      <dsp:nvSpPr>
        <dsp:cNvPr id="0" name=""/>
        <dsp:cNvSpPr/>
      </dsp:nvSpPr>
      <dsp:spPr>
        <a:xfrm rot="1391418">
          <a:off x="1052676" y="3554713"/>
          <a:ext cx="2912671" cy="48779"/>
        </a:xfrm>
        <a:custGeom>
          <a:avLst/>
          <a:gdLst/>
          <a:ahLst/>
          <a:cxnLst/>
          <a:rect l="0" t="0" r="0" b="0"/>
          <a:pathLst>
            <a:path>
              <a:moveTo>
                <a:pt x="0" y="24389"/>
              </a:moveTo>
              <a:lnTo>
                <a:pt x="2912671" y="243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D665B-9A60-4478-875C-B9739EBF57AE}">
      <dsp:nvSpPr>
        <dsp:cNvPr id="0" name=""/>
        <dsp:cNvSpPr/>
      </dsp:nvSpPr>
      <dsp:spPr>
        <a:xfrm rot="144835">
          <a:off x="1169338" y="2754212"/>
          <a:ext cx="2268896" cy="48779"/>
        </a:xfrm>
        <a:custGeom>
          <a:avLst/>
          <a:gdLst/>
          <a:ahLst/>
          <a:cxnLst/>
          <a:rect l="0" t="0" r="0" b="0"/>
          <a:pathLst>
            <a:path>
              <a:moveTo>
                <a:pt x="0" y="24389"/>
              </a:moveTo>
              <a:lnTo>
                <a:pt x="2268896" y="243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85BC3D-719D-40FE-9857-B3E025B371E1}">
      <dsp:nvSpPr>
        <dsp:cNvPr id="0" name=""/>
        <dsp:cNvSpPr/>
      </dsp:nvSpPr>
      <dsp:spPr>
        <a:xfrm rot="20251694">
          <a:off x="1070858" y="1881355"/>
          <a:ext cx="2620417" cy="48779"/>
        </a:xfrm>
        <a:custGeom>
          <a:avLst/>
          <a:gdLst/>
          <a:ahLst/>
          <a:cxnLst/>
          <a:rect l="0" t="0" r="0" b="0"/>
          <a:pathLst>
            <a:path>
              <a:moveTo>
                <a:pt x="0" y="24389"/>
              </a:moveTo>
              <a:lnTo>
                <a:pt x="2620417" y="243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80F4B4-8298-4713-851F-AE829E36113F}">
      <dsp:nvSpPr>
        <dsp:cNvPr id="0" name=""/>
        <dsp:cNvSpPr/>
      </dsp:nvSpPr>
      <dsp:spPr>
        <a:xfrm>
          <a:off x="-557482" y="1684459"/>
          <a:ext cx="2032738" cy="20327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B9FA14-815E-4F6D-B8EE-A925E7A38EC8}">
      <dsp:nvSpPr>
        <dsp:cNvPr id="0" name=""/>
        <dsp:cNvSpPr/>
      </dsp:nvSpPr>
      <dsp:spPr>
        <a:xfrm>
          <a:off x="2738790" y="-51325"/>
          <a:ext cx="4762199" cy="1648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Открытые</a:t>
          </a:r>
          <a:endParaRPr lang="ru-RU" sz="3100" kern="1200" dirty="0"/>
        </a:p>
      </dsp:txBody>
      <dsp:txXfrm>
        <a:off x="2738790" y="-51325"/>
        <a:ext cx="4762199" cy="1648389"/>
      </dsp:txXfrm>
    </dsp:sp>
    <dsp:sp modelId="{ABD48ADD-A44A-4FA9-9847-675B71757ECC}">
      <dsp:nvSpPr>
        <dsp:cNvPr id="0" name=""/>
        <dsp:cNvSpPr/>
      </dsp:nvSpPr>
      <dsp:spPr>
        <a:xfrm>
          <a:off x="3428259" y="2000266"/>
          <a:ext cx="4072730" cy="18231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Полузакрытые </a:t>
          </a:r>
          <a:endParaRPr lang="ru-RU" sz="3000" kern="1200" dirty="0"/>
        </a:p>
      </dsp:txBody>
      <dsp:txXfrm>
        <a:off x="3428259" y="2000266"/>
        <a:ext cx="4072730" cy="1823166"/>
      </dsp:txXfrm>
    </dsp:sp>
    <dsp:sp modelId="{FC708DD7-FC4E-488D-9425-C86B5D6D6FCF}">
      <dsp:nvSpPr>
        <dsp:cNvPr id="0" name=""/>
        <dsp:cNvSpPr/>
      </dsp:nvSpPr>
      <dsp:spPr>
        <a:xfrm>
          <a:off x="3134510" y="3930542"/>
          <a:ext cx="4366479" cy="17036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Закрытые</a:t>
          </a:r>
          <a:endParaRPr lang="ru-RU" sz="2800" kern="1200" dirty="0"/>
        </a:p>
      </dsp:txBody>
      <dsp:txXfrm>
        <a:off x="3134510" y="3930542"/>
        <a:ext cx="4366479" cy="1703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oorjak.nachin@yandex.ru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373438" y="274638"/>
            <a:ext cx="5770562" cy="61786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Участник конференции «Шаг в будущее»</a:t>
            </a:r>
            <a:br>
              <a:rPr lang="ru-RU" dirty="0" smtClean="0"/>
            </a:br>
            <a:r>
              <a:rPr lang="ru-RU" dirty="0" err="1" smtClean="0"/>
              <a:t>Ооржак</a:t>
            </a:r>
            <a:r>
              <a:rPr lang="ru-RU" dirty="0" smtClean="0"/>
              <a:t> </a:t>
            </a:r>
            <a:r>
              <a:rPr lang="ru-RU" dirty="0" err="1" smtClean="0"/>
              <a:t>Начын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Ученик 9 класса МБОУ </a:t>
            </a:r>
            <a:r>
              <a:rPr lang="ru-RU" dirty="0" err="1" smtClean="0"/>
              <a:t>Кызыл-Тайгинской</a:t>
            </a:r>
            <a:r>
              <a:rPr lang="ru-RU" dirty="0" smtClean="0"/>
              <a:t> СОШ</a:t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hlinkClick r:id="rId2"/>
              </a:rPr>
              <a:t>oorjak.nachin@yandex.ru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hlinkClick r:id="rId2"/>
              </a:rPr>
              <a:t>wix.com\</a:t>
            </a:r>
            <a:r>
              <a:rPr lang="en-US" sz="2800" dirty="0" err="1" smtClean="0">
                <a:hlinkClick r:id="rId2"/>
              </a:rPr>
              <a:t>nachin</a:t>
            </a:r>
            <a:r>
              <a:rPr lang="en-US" sz="2800" dirty="0" smtClean="0">
                <a:hlinkClick r:id="rId2"/>
              </a:rPr>
              <a:t> -9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Научный руководитель </a:t>
            </a:r>
            <a:r>
              <a:rPr lang="ru-RU" sz="2800" dirty="0" err="1" smtClean="0"/>
              <a:t>Ооржак</a:t>
            </a:r>
            <a:r>
              <a:rPr lang="ru-RU" sz="2800" dirty="0" smtClean="0"/>
              <a:t> Г.С.</a:t>
            </a:r>
            <a:br>
              <a:rPr lang="ru-RU" sz="2800" dirty="0" smtClean="0"/>
            </a:br>
            <a:r>
              <a:rPr lang="ru-RU" sz="2800" dirty="0" smtClean="0"/>
              <a:t>Учитель начальных классов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Users\Позитроника\Pictures\Новая папка\уругларым\Snapshot_20121029.JPG"/>
          <p:cNvPicPr/>
          <p:nvPr/>
        </p:nvPicPr>
        <p:blipFill>
          <a:blip r:embed="rId3" cstate="print">
            <a:lum bright="55000" contrast="47000"/>
          </a:blip>
          <a:srcRect/>
          <a:stretch>
            <a:fillRect/>
          </a:stretch>
        </p:blipFill>
        <p:spPr bwMode="auto">
          <a:xfrm>
            <a:off x="323528" y="332656"/>
            <a:ext cx="2952328" cy="3493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популярные сайты в Туве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5257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Яндекс</a:t>
            </a:r>
            <a:r>
              <a:rPr lang="ru-RU" dirty="0" smtClean="0"/>
              <a:t>» (</a:t>
            </a:r>
            <a:r>
              <a:rPr lang="ru-RU" dirty="0" err="1" smtClean="0"/>
              <a:t>yandex.ru</a:t>
            </a:r>
            <a:r>
              <a:rPr lang="ru-RU" dirty="0" smtClean="0"/>
              <a:t>) — российская </a:t>
            </a:r>
            <a:r>
              <a:rPr lang="ru-RU" dirty="0" err="1" smtClean="0"/>
              <a:t>ИТ-компания</a:t>
            </a:r>
            <a:r>
              <a:rPr lang="ru-RU" dirty="0" smtClean="0"/>
              <a:t>, владеющая одноимённой системой поиска в Сети и </a:t>
            </a:r>
            <a:r>
              <a:rPr lang="ru-RU" dirty="0" err="1" smtClean="0"/>
              <a:t>интернет-порталом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ВКонтакте</a:t>
            </a:r>
            <a:r>
              <a:rPr lang="ru-RU" dirty="0" smtClean="0"/>
              <a:t>» (</a:t>
            </a:r>
            <a:r>
              <a:rPr lang="ru-RU" dirty="0" err="1" smtClean="0"/>
              <a:t>vk.com</a:t>
            </a:r>
            <a:r>
              <a:rPr lang="ru-RU" dirty="0" smtClean="0"/>
              <a:t>) — крупнейшая </a:t>
            </a:r>
            <a:r>
              <a:rPr lang="ru-RU" dirty="0" smtClean="0"/>
              <a:t> социальная </a:t>
            </a:r>
            <a:r>
              <a:rPr lang="ru-RU" dirty="0" smtClean="0"/>
              <a:t>сеть.</a:t>
            </a:r>
          </a:p>
          <a:p>
            <a:r>
              <a:rPr lang="ru-RU" dirty="0" err="1" smtClean="0"/>
              <a:t>Mail.Ru</a:t>
            </a:r>
            <a:r>
              <a:rPr lang="ru-RU" dirty="0" smtClean="0"/>
              <a:t> (</a:t>
            </a:r>
            <a:r>
              <a:rPr lang="ru-RU" dirty="0" err="1" smtClean="0"/>
              <a:t>mail.ru</a:t>
            </a:r>
            <a:r>
              <a:rPr lang="ru-RU" dirty="0" smtClean="0"/>
              <a:t>) — крупный коммуникационный портал российского Интернета.</a:t>
            </a:r>
          </a:p>
          <a:p>
            <a:r>
              <a:rPr lang="ru-RU" dirty="0" err="1" smtClean="0"/>
              <a:t>Google</a:t>
            </a:r>
            <a:r>
              <a:rPr lang="ru-RU" dirty="0" smtClean="0"/>
              <a:t> (</a:t>
            </a:r>
            <a:r>
              <a:rPr lang="ru-RU" dirty="0" err="1" smtClean="0"/>
              <a:t>google.ru</a:t>
            </a:r>
            <a:r>
              <a:rPr lang="ru-RU" dirty="0" smtClean="0"/>
              <a:t>) — крупнейшая поисковая система и </a:t>
            </a:r>
            <a:r>
              <a:rPr lang="ru-RU" dirty="0" err="1" smtClean="0"/>
              <a:t>мультисервисный</a:t>
            </a:r>
            <a:r>
              <a:rPr lang="ru-RU" dirty="0" smtClean="0"/>
              <a:t> портал (российское представительство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Самые популярные сайты  которые посещают мои одноклассники: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Яндекс</a:t>
            </a:r>
            <a:r>
              <a:rPr lang="ru-RU" dirty="0" smtClean="0"/>
              <a:t>» (</a:t>
            </a:r>
            <a:r>
              <a:rPr lang="ru-RU" dirty="0" err="1" smtClean="0"/>
              <a:t>yandex.ru</a:t>
            </a:r>
            <a:r>
              <a:rPr lang="ru-RU" dirty="0" smtClean="0"/>
              <a:t>) — российская </a:t>
            </a:r>
            <a:r>
              <a:rPr lang="ru-RU" dirty="0" err="1" smtClean="0"/>
              <a:t>ИТ-компания</a:t>
            </a:r>
            <a:r>
              <a:rPr lang="ru-RU" dirty="0" smtClean="0"/>
              <a:t>, владеющая одноимённой системой поиска в Сети и </a:t>
            </a:r>
            <a:r>
              <a:rPr lang="ru-RU" dirty="0" err="1" smtClean="0"/>
              <a:t>интернет-порталом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ВКонтакте</a:t>
            </a:r>
            <a:r>
              <a:rPr lang="ru-RU" dirty="0" smtClean="0"/>
              <a:t>» (</a:t>
            </a:r>
            <a:r>
              <a:rPr lang="ru-RU" dirty="0" err="1" smtClean="0"/>
              <a:t>vk.com</a:t>
            </a:r>
            <a:r>
              <a:rPr lang="ru-RU" dirty="0" smtClean="0"/>
              <a:t>) — крупнейшая в Рунете социальная сеть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Facebook</a:t>
            </a:r>
            <a:r>
              <a:rPr lang="ru-RU" dirty="0" smtClean="0"/>
              <a:t> (</a:t>
            </a:r>
            <a:r>
              <a:rPr lang="ru-RU" dirty="0" err="1" smtClean="0"/>
              <a:t>facebook.com</a:t>
            </a:r>
            <a:r>
              <a:rPr lang="ru-RU" dirty="0" smtClean="0"/>
              <a:t>) — крупнейшая в мире социальная сеть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 Образовательный сайт «ЕГЭ», «ОГЭ» – </a:t>
            </a:r>
            <a:r>
              <a:rPr lang="ru-RU" dirty="0" err="1" smtClean="0"/>
              <a:t>онлайн-тесты</a:t>
            </a:r>
            <a:r>
              <a:rPr lang="ru-RU" dirty="0" smtClean="0"/>
              <a:t>, задания.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Опрос школьников нашей школы:</a:t>
            </a:r>
            <a:br>
              <a:rPr lang="ru-RU" sz="3200" dirty="0" smtClean="0"/>
            </a:br>
            <a:r>
              <a:rPr lang="ru-RU" sz="3200" dirty="0" smtClean="0"/>
              <a:t>с 5 по 11 классы - 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12778"/>
          <a:ext cx="9144000" cy="5645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22413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Классы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У меня страница</a:t>
                      </a:r>
                      <a:r>
                        <a:rPr lang="ru-RU" sz="2800" b="1" baseline="0" dirty="0" smtClean="0"/>
                        <a:t> в контакте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Знают что такое сайт</a:t>
                      </a:r>
                    </a:p>
                    <a:p>
                      <a:pPr algn="ctr"/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У меня свой сайт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Есть электронная почта</a:t>
                      </a:r>
                      <a:endParaRPr lang="ru-RU" sz="2800" b="1" dirty="0"/>
                    </a:p>
                  </a:txBody>
                  <a:tcPr/>
                </a:tc>
              </a:tr>
              <a:tr h="53429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</a:tr>
              <a:tr h="53429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</a:tr>
              <a:tr h="53429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10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11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</a:tr>
              <a:tr h="53429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</a:tr>
              <a:tr h="53429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12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9</a:t>
                      </a:r>
                      <a:r>
                        <a:rPr lang="ru-RU" sz="2800" b="1" baseline="0" dirty="0" smtClean="0"/>
                        <a:t>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</a:tr>
              <a:tr h="53429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10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/>
                </a:tc>
              </a:tr>
              <a:tr h="53429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10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9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</a:tr>
              <a:tr h="53429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Итого: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49 уч-ся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сайтов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071538" y="642918"/>
          <a:ext cx="750099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2071678"/>
            <a:ext cx="2928958" cy="2554545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ContrastingRightFacing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 доступности сайты бывают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создал свой сайт 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Сначала у меня была страница  в социальной сети «</a:t>
            </a:r>
            <a:r>
              <a:rPr lang="ru-RU" dirty="0" err="1" smtClean="0"/>
              <a:t>ВКонтакте</a:t>
            </a:r>
            <a:r>
              <a:rPr lang="ru-RU" dirty="0" smtClean="0"/>
              <a:t>». Я общался со своими сверстниками, знакомился с новыми друзьями. Но потом я понял, что страница – это наименьшая единица интернета, а сайт- это несколько страниц. И я захотел создать свой сайт, чтобы мне было легче заходить на другие сайты и поисковые системы в интернете.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Сайт в три шага: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Открыл электронную почту в </a:t>
            </a:r>
            <a:r>
              <a:rPr lang="ru-RU" dirty="0" err="1" smtClean="0"/>
              <a:t>Яндексе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204865"/>
            <a:ext cx="525658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2.  Открыл бесплатный конструктор сайтов </a:t>
            </a:r>
            <a:r>
              <a:rPr lang="en-US" sz="4000" dirty="0" err="1" smtClean="0"/>
              <a:t>Wix</a:t>
            </a:r>
            <a:r>
              <a:rPr lang="en-US" sz="4000" dirty="0" smtClean="0"/>
              <a:t> Team</a:t>
            </a:r>
            <a:r>
              <a:rPr lang="ru-RU" sz="4000" dirty="0" smtClean="0"/>
              <a:t>. Можно и на других </a:t>
            </a:r>
            <a:r>
              <a:rPr lang="ru-RU" sz="4000" dirty="0" err="1" smtClean="0"/>
              <a:t>контсрукторах</a:t>
            </a:r>
            <a:r>
              <a:rPr lang="ru-RU" sz="4000" dirty="0" smtClean="0"/>
              <a:t> </a:t>
            </a:r>
            <a:r>
              <a:rPr lang="ru-RU" sz="4000" dirty="0" err="1" smtClean="0"/>
              <a:t>напр</a:t>
            </a:r>
            <a:r>
              <a:rPr lang="ru-RU" sz="4000" dirty="0" smtClean="0"/>
              <a:t>: </a:t>
            </a:r>
            <a:r>
              <a:rPr lang="en-US" sz="4000" dirty="0" smtClean="0"/>
              <a:t>ucos.ru</a:t>
            </a:r>
            <a:r>
              <a:rPr lang="ru-RU" sz="4000" dirty="0" smtClean="0"/>
              <a:t> или</a:t>
            </a:r>
            <a:r>
              <a:rPr lang="en-US" sz="4000" dirty="0" smtClean="0"/>
              <a:t> googl.ru</a:t>
            </a:r>
            <a:endParaRPr lang="ru-RU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420888"/>
            <a:ext cx="3960439" cy="37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dirty="0" smtClean="0"/>
              <a:t>3. </a:t>
            </a:r>
            <a:r>
              <a:rPr lang="ru-RU" dirty="0" smtClean="0"/>
              <a:t>Работа по оформлению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Проходите </a:t>
            </a:r>
            <a:r>
              <a:rPr lang="ru-RU" dirty="0" smtClean="0"/>
              <a:t>регистрацию, заполняя </a:t>
            </a:r>
            <a:r>
              <a:rPr lang="ru-RU" dirty="0" smtClean="0"/>
              <a:t>пустые клеточки и эта информация автоматически вставляется в вашу главную страницу сайта.</a:t>
            </a:r>
          </a:p>
          <a:p>
            <a:r>
              <a:rPr lang="ru-RU" dirty="0" smtClean="0"/>
              <a:t>Добавляете оформление выбрав готовый шаблон или продумываете свой из фото.</a:t>
            </a:r>
          </a:p>
          <a:p>
            <a:r>
              <a:rPr lang="ru-RU" dirty="0" smtClean="0"/>
              <a:t>Создаете альбомы, добавляете ваши любимые адреса в интернете для быстрого перехода, или ссылки на них.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первый заказ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Свой первый заказ на создание </a:t>
            </a:r>
            <a:r>
              <a:rPr lang="ru-RU" dirty="0" smtClean="0"/>
              <a:t>с</a:t>
            </a:r>
            <a:r>
              <a:rPr lang="ru-RU" dirty="0" smtClean="0"/>
              <a:t>айта я получил от своей мамы – учителя начальных классов.</a:t>
            </a:r>
          </a:p>
          <a:p>
            <a:pPr>
              <a:buNone/>
            </a:pPr>
            <a:r>
              <a:rPr lang="ru-RU" dirty="0" smtClean="0"/>
              <a:t>1.Открыл ей электронную почту в </a:t>
            </a:r>
            <a:r>
              <a:rPr lang="ru-RU" dirty="0" err="1" smtClean="0"/>
              <a:t>майл.ру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В социальной сети работников образования «</a:t>
            </a:r>
            <a:r>
              <a:rPr lang="ru-RU" dirty="0" err="1" smtClean="0"/>
              <a:t>нспортал</a:t>
            </a:r>
            <a:r>
              <a:rPr lang="ru-RU" dirty="0" smtClean="0"/>
              <a:t>», «</a:t>
            </a:r>
            <a:r>
              <a:rPr lang="ru-RU" dirty="0" err="1" smtClean="0"/>
              <a:t>прошколу</a:t>
            </a:r>
            <a:r>
              <a:rPr lang="ru-RU" dirty="0" smtClean="0"/>
              <a:t>» создал маме мини-сайт, разместил ее рабочие материалы и помог скачать сертификат о создании сайта и сертификат о размещении учебного материала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24744"/>
            <a:ext cx="7772400" cy="2160240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Кожуунная</a:t>
            </a:r>
            <a:r>
              <a:rPr lang="ru-RU" sz="3200" dirty="0" smtClean="0"/>
              <a:t> научно-практическая конференция школьников </a:t>
            </a:r>
            <a:br>
              <a:rPr lang="ru-RU" sz="3200" dirty="0" smtClean="0"/>
            </a:br>
            <a:r>
              <a:rPr lang="ru-RU" sz="3200" dirty="0" smtClean="0"/>
              <a:t>«Шаг в будущее»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4896544" cy="191906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«Создание  персонального сайта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в три шага»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первые заказы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672408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412775"/>
            <a:ext cx="3912295" cy="396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 мне понравилась моя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Работая над компьютерными программами я многое узнал. Мой интерес к компьютерной графике и возможности интернет – ресурсов возрос. Находясь в интернет, я скачиваю полезную информацию не только для себя и но  для друзей и учителей. Готовлюсь к экзаменам ОГЭ по </a:t>
            </a:r>
            <a:r>
              <a:rPr lang="ru-RU" dirty="0" err="1" smtClean="0"/>
              <a:t>онлайн</a:t>
            </a:r>
            <a:r>
              <a:rPr lang="ru-RU" dirty="0" smtClean="0"/>
              <a:t> тестам где привязан мой сайт.</a:t>
            </a:r>
          </a:p>
          <a:p>
            <a:pPr>
              <a:buNone/>
            </a:pPr>
            <a:r>
              <a:rPr lang="ru-RU" dirty="0" smtClean="0"/>
              <a:t> Но я  всегда знаю меру и компьютерной болезнью не страдаю, так как я люблю еще  спорт и лошадей.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Информатика  9, 10 класс</a:t>
            </a:r>
          </a:p>
          <a:p>
            <a:r>
              <a:rPr lang="ru-RU" dirty="0" smtClean="0"/>
              <a:t>Интернет ресурсы </a:t>
            </a:r>
            <a:r>
              <a:rPr lang="en-US" dirty="0" err="1" smtClean="0"/>
              <a:t>Wix</a:t>
            </a:r>
            <a:r>
              <a:rPr lang="en-US" dirty="0" smtClean="0"/>
              <a:t> </a:t>
            </a:r>
            <a:r>
              <a:rPr lang="en-US" dirty="0" smtClean="0"/>
              <a:t>Team</a:t>
            </a:r>
            <a:r>
              <a:rPr lang="ru-RU" dirty="0" smtClean="0"/>
              <a:t>, </a:t>
            </a:r>
            <a:r>
              <a:rPr lang="en-US" dirty="0" smtClean="0"/>
              <a:t> Ucos.ru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331640" y="1600200"/>
            <a:ext cx="68979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Актуальность работы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В </a:t>
            </a:r>
            <a:r>
              <a:rPr lang="ru-RU" dirty="0" smtClean="0"/>
              <a:t>настоящее </a:t>
            </a:r>
            <a:r>
              <a:rPr lang="ru-RU" dirty="0" smtClean="0"/>
              <a:t>время, </a:t>
            </a:r>
            <a:r>
              <a:rPr lang="ru-RU" dirty="0" smtClean="0"/>
              <a:t>каждый стремится создать себе электронную </a:t>
            </a:r>
            <a:r>
              <a:rPr lang="ru-RU" dirty="0" smtClean="0"/>
              <a:t>почту в интернете;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В социальных сетях каждый ученик имеет страницу;</a:t>
            </a:r>
          </a:p>
          <a:p>
            <a:pPr>
              <a:buNone/>
            </a:pPr>
            <a:r>
              <a:rPr lang="ru-RU" dirty="0" smtClean="0"/>
              <a:t>        Материалы учителей размещаются в социальных образовательных порталах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        Магазины рекламируют свои товары в </a:t>
            </a:r>
            <a:r>
              <a:rPr lang="ru-RU" dirty="0" err="1" smtClean="0"/>
              <a:t>интернет-магазинах</a:t>
            </a:r>
            <a:r>
              <a:rPr lang="ru-RU" dirty="0" smtClean="0"/>
              <a:t>, где можно купить все, не выходя из дома…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Цель: </a:t>
            </a:r>
            <a:br>
              <a:rPr lang="ru-RU" sz="3600" b="1" dirty="0" smtClean="0"/>
            </a:br>
            <a:r>
              <a:rPr lang="ru-RU" sz="3600" b="1" dirty="0" smtClean="0"/>
              <a:t>научиться </a:t>
            </a:r>
            <a:r>
              <a:rPr lang="ru-RU" sz="3600" b="1" dirty="0" smtClean="0"/>
              <a:t>создавать собственный сайт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Исходя из цели я наметил задачи:</a:t>
            </a:r>
          </a:p>
          <a:p>
            <a:pPr marL="514350" indent="-514350">
              <a:buAutoNum type="arabicPeriod"/>
            </a:pPr>
            <a:r>
              <a:rPr lang="ru-RU" dirty="0" smtClean="0"/>
              <a:t>Узнать, что такое сайт</a:t>
            </a:r>
          </a:p>
          <a:p>
            <a:pPr marL="514350" indent="-514350">
              <a:buAutoNum type="arabicPeriod"/>
            </a:pPr>
            <a:r>
              <a:rPr lang="ru-RU" dirty="0" smtClean="0"/>
              <a:t>Узнать, кто придумал сайт и какие бывают сайты и как их используют.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Попробовать самому  научиться создать свой сайт по рекомендации конструкторов сайта: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87624" y="1600200"/>
            <a:ext cx="704197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</a:t>
            </a:r>
            <a:r>
              <a:rPr lang="ru-RU" dirty="0" smtClean="0"/>
              <a:t>Актуальность моей работы заключается в том, что я буду создавать не новый и современный  прокрученный сайт, а   собственный сайт в три шага  непрофессионалом, как 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 что такое сайт?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dirty="0" smtClean="0"/>
              <a:t>Сайт (</a:t>
            </a:r>
            <a:r>
              <a:rPr lang="ru-RU" dirty="0" err="1" smtClean="0"/>
              <a:t>веб-сайт</a:t>
            </a:r>
            <a:r>
              <a:rPr lang="ru-RU" dirty="0" smtClean="0"/>
              <a:t> англ. </a:t>
            </a:r>
            <a:r>
              <a:rPr lang="ru-RU" dirty="0" err="1" smtClean="0"/>
              <a:t>website</a:t>
            </a:r>
            <a:r>
              <a:rPr lang="ru-RU" dirty="0" smtClean="0"/>
              <a:t>, от </a:t>
            </a:r>
            <a:r>
              <a:rPr lang="ru-RU" dirty="0" err="1" smtClean="0"/>
              <a:t>web</a:t>
            </a:r>
            <a:r>
              <a:rPr lang="ru-RU" dirty="0" smtClean="0"/>
              <a:t> — паутина, «</a:t>
            </a:r>
            <a:r>
              <a:rPr lang="ru-RU" dirty="0" err="1" smtClean="0"/>
              <a:t>веб</a:t>
            </a:r>
            <a:r>
              <a:rPr lang="ru-RU" dirty="0" smtClean="0"/>
              <a:t>» и </a:t>
            </a:r>
            <a:r>
              <a:rPr lang="ru-RU" dirty="0" err="1" smtClean="0"/>
              <a:t>site</a:t>
            </a:r>
            <a:r>
              <a:rPr lang="ru-RU" dirty="0" smtClean="0"/>
              <a:t> — «место») - это место во всемирной сети (интернете), которое имеет свой адрес, собственного хозяина и состоит из отдельных </a:t>
            </a:r>
            <a:r>
              <a:rPr lang="ru-RU" dirty="0" err="1" smtClean="0"/>
              <a:t>веб-страниц</a:t>
            </a:r>
            <a:r>
              <a:rPr lang="ru-RU" dirty="0" smtClean="0"/>
              <a:t>, которые мы видим как одно целое.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Автор первого сайта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Самый </a:t>
            </a:r>
            <a:r>
              <a:rPr lang="ru-RU" dirty="0" smtClean="0"/>
              <a:t>первый сайт в мире был создан в 1991 году 6 августа. Автором сайта был Тим </a:t>
            </a:r>
            <a:r>
              <a:rPr lang="ru-RU" dirty="0" err="1" smtClean="0"/>
              <a:t>Бернерс-Ли</a:t>
            </a:r>
            <a:r>
              <a:rPr lang="ru-RU" dirty="0" smtClean="0"/>
              <a:t> – британский ученый, изобретатель Всемирной паутины. Первой информацией, опубликованной на этом сайте было описание новой технологии </a:t>
            </a:r>
            <a:r>
              <a:rPr lang="ru-RU" dirty="0" err="1" smtClean="0"/>
              <a:t>World</a:t>
            </a:r>
            <a:r>
              <a:rPr lang="ru-RU" dirty="0" smtClean="0"/>
              <a:t> </a:t>
            </a:r>
            <a:r>
              <a:rPr lang="ru-RU" dirty="0" err="1" smtClean="0"/>
              <a:t>Wide</a:t>
            </a:r>
            <a:r>
              <a:rPr lang="ru-RU" dirty="0" smtClean="0"/>
              <a:t> </a:t>
            </a:r>
            <a:r>
              <a:rPr lang="ru-RU" dirty="0" err="1" smtClean="0"/>
              <a:t>Web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79712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популярные сайты в мире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 smtClean="0"/>
              <a:t>Google</a:t>
            </a:r>
            <a:r>
              <a:rPr lang="ru-RU" dirty="0" smtClean="0"/>
              <a:t> (</a:t>
            </a:r>
            <a:r>
              <a:rPr lang="ru-RU" dirty="0" err="1" smtClean="0"/>
              <a:t>google.com</a:t>
            </a:r>
            <a:r>
              <a:rPr lang="ru-RU" dirty="0" smtClean="0"/>
              <a:t>) — крупнейшая поисковая система и </a:t>
            </a:r>
            <a:r>
              <a:rPr lang="ru-RU" dirty="0" err="1" smtClean="0"/>
              <a:t>мультисервисный</a:t>
            </a:r>
            <a:r>
              <a:rPr lang="ru-RU" dirty="0" smtClean="0"/>
              <a:t> портал.</a:t>
            </a:r>
          </a:p>
          <a:p>
            <a:r>
              <a:rPr lang="ru-RU" dirty="0" err="1" smtClean="0"/>
              <a:t>Facebook</a:t>
            </a:r>
            <a:r>
              <a:rPr lang="ru-RU" dirty="0" smtClean="0"/>
              <a:t> (</a:t>
            </a:r>
            <a:r>
              <a:rPr lang="ru-RU" dirty="0" err="1" smtClean="0"/>
              <a:t>facebook.com</a:t>
            </a:r>
            <a:r>
              <a:rPr lang="ru-RU" dirty="0" smtClean="0"/>
              <a:t>) — крупнейшая социальная сеть в мире.</a:t>
            </a:r>
          </a:p>
          <a:p>
            <a:r>
              <a:rPr lang="ru-RU" dirty="0" err="1" smtClean="0"/>
              <a:t>YouTube</a:t>
            </a:r>
            <a:r>
              <a:rPr lang="ru-RU" dirty="0" smtClean="0"/>
              <a:t> (</a:t>
            </a:r>
            <a:r>
              <a:rPr lang="ru-RU" dirty="0" err="1" smtClean="0"/>
              <a:t>youtube.com</a:t>
            </a:r>
            <a:r>
              <a:rPr lang="ru-RU" dirty="0" smtClean="0"/>
              <a:t>) — сервис, предоставляющий услуги </a:t>
            </a:r>
            <a:r>
              <a:rPr lang="ru-RU" dirty="0" err="1" smtClean="0"/>
              <a:t>видеохостинга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Yahoo</a:t>
            </a:r>
            <a:r>
              <a:rPr lang="ru-RU" dirty="0" smtClean="0"/>
              <a:t>! (</a:t>
            </a:r>
            <a:r>
              <a:rPr lang="ru-RU" dirty="0" err="1" smtClean="0"/>
              <a:t>yahoo.com</a:t>
            </a:r>
            <a:r>
              <a:rPr lang="ru-RU" dirty="0" smtClean="0"/>
              <a:t>) — поисковая система и </a:t>
            </a:r>
            <a:r>
              <a:rPr lang="ru-RU" dirty="0" err="1" smtClean="0"/>
              <a:t>мультисервисный</a:t>
            </a:r>
            <a:r>
              <a:rPr lang="ru-RU" dirty="0" smtClean="0"/>
              <a:t> портал.</a:t>
            </a:r>
          </a:p>
          <a:p>
            <a:r>
              <a:rPr lang="ru-RU" dirty="0" err="1" smtClean="0"/>
              <a:t>Baidu</a:t>
            </a:r>
            <a:r>
              <a:rPr lang="ru-RU" dirty="0" smtClean="0"/>
              <a:t> (</a:t>
            </a:r>
            <a:r>
              <a:rPr lang="ru-RU" dirty="0" err="1" smtClean="0"/>
              <a:t>baidu.com</a:t>
            </a:r>
            <a:r>
              <a:rPr lang="ru-RU" dirty="0" smtClean="0"/>
              <a:t>) — лидер среди китайских поисковых систем.</a:t>
            </a:r>
          </a:p>
          <a:p>
            <a:r>
              <a:rPr lang="ru-RU" dirty="0" err="1" smtClean="0"/>
              <a:t>Amazon</a:t>
            </a:r>
            <a:r>
              <a:rPr lang="ru-RU" dirty="0" smtClean="0"/>
              <a:t> (</a:t>
            </a:r>
            <a:r>
              <a:rPr lang="ru-RU" dirty="0" err="1" smtClean="0"/>
              <a:t>amazon.com</a:t>
            </a:r>
            <a:r>
              <a:rPr lang="ru-RU" dirty="0" smtClean="0"/>
              <a:t>) — американская компания, крупнейшая в мире по обороту среди продающих товары и услуги через Интернет.</a:t>
            </a:r>
          </a:p>
          <a:p>
            <a:r>
              <a:rPr lang="ru-RU" dirty="0" err="1" smtClean="0"/>
              <a:t>Wikipedia</a:t>
            </a:r>
            <a:r>
              <a:rPr lang="ru-RU" dirty="0" smtClean="0"/>
              <a:t> (</a:t>
            </a:r>
            <a:r>
              <a:rPr lang="ru-RU" dirty="0" err="1" smtClean="0"/>
              <a:t>wikipedia.org</a:t>
            </a:r>
            <a:r>
              <a:rPr lang="ru-RU" dirty="0" smtClean="0"/>
              <a:t>) — свободная общедоступная </a:t>
            </a:r>
            <a:r>
              <a:rPr lang="ru-RU" dirty="0" err="1" smtClean="0"/>
              <a:t>мультиязычная</a:t>
            </a:r>
            <a:r>
              <a:rPr lang="ru-RU" dirty="0" smtClean="0"/>
              <a:t> универсальная интернет-энциклопедия.</a:t>
            </a:r>
          </a:p>
          <a:p>
            <a:r>
              <a:rPr lang="ru-RU" dirty="0" err="1" smtClean="0"/>
              <a:t>Tencent</a:t>
            </a:r>
            <a:r>
              <a:rPr lang="ru-RU" dirty="0" smtClean="0"/>
              <a:t> QQ (</a:t>
            </a:r>
            <a:r>
              <a:rPr lang="ru-RU" dirty="0" err="1" smtClean="0"/>
              <a:t>qq.com</a:t>
            </a:r>
            <a:r>
              <a:rPr lang="ru-RU" dirty="0" smtClean="0"/>
              <a:t>) — наиболее распространённый в Китае сервис мгновенного обмена сообщениями.</a:t>
            </a:r>
          </a:p>
          <a:p>
            <a:r>
              <a:rPr lang="ru-RU" dirty="0" err="1" smtClean="0"/>
              <a:t>Windows</a:t>
            </a:r>
            <a:r>
              <a:rPr lang="ru-RU" dirty="0" smtClean="0"/>
              <a:t> </a:t>
            </a:r>
            <a:r>
              <a:rPr lang="ru-RU" dirty="0" err="1" smtClean="0"/>
              <a:t>Live</a:t>
            </a:r>
            <a:r>
              <a:rPr lang="ru-RU" dirty="0" smtClean="0"/>
              <a:t> (</a:t>
            </a:r>
            <a:r>
              <a:rPr lang="ru-RU" dirty="0" err="1" smtClean="0"/>
              <a:t>live.com</a:t>
            </a:r>
            <a:r>
              <a:rPr lang="ru-RU" dirty="0" smtClean="0"/>
              <a:t>) — комплекс интегрированных </a:t>
            </a:r>
            <a:r>
              <a:rPr lang="ru-RU" dirty="0" err="1" smtClean="0"/>
              <a:t>веб-приложений</a:t>
            </a:r>
            <a:r>
              <a:rPr lang="ru-RU" dirty="0" smtClean="0"/>
              <a:t> и программ от </a:t>
            </a:r>
            <a:r>
              <a:rPr lang="ru-RU" dirty="0" err="1" smtClean="0"/>
              <a:t>Microsoft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Самые популярные сайты 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Яндекс</a:t>
            </a:r>
            <a:r>
              <a:rPr lang="ru-RU" dirty="0" smtClean="0"/>
              <a:t>» (</a:t>
            </a:r>
            <a:r>
              <a:rPr lang="ru-RU" dirty="0" err="1" smtClean="0"/>
              <a:t>yandex.ru</a:t>
            </a:r>
            <a:r>
              <a:rPr lang="ru-RU" dirty="0" smtClean="0"/>
              <a:t>) — российская </a:t>
            </a:r>
            <a:r>
              <a:rPr lang="ru-RU" dirty="0" err="1" smtClean="0"/>
              <a:t>ИТ-компания</a:t>
            </a:r>
            <a:r>
              <a:rPr lang="ru-RU" dirty="0" smtClean="0"/>
              <a:t>, владеющая одноимённой системой поиска в Сети и </a:t>
            </a:r>
            <a:r>
              <a:rPr lang="ru-RU" dirty="0" err="1" smtClean="0"/>
              <a:t>интернет-порталом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ВКонтакте</a:t>
            </a:r>
            <a:r>
              <a:rPr lang="ru-RU" dirty="0" smtClean="0"/>
              <a:t>» (</a:t>
            </a:r>
            <a:r>
              <a:rPr lang="ru-RU" dirty="0" err="1" smtClean="0"/>
              <a:t>vk.com</a:t>
            </a:r>
            <a:r>
              <a:rPr lang="ru-RU" dirty="0" smtClean="0"/>
              <a:t>) — крупнейшая в Рунете социальная сеть.</a:t>
            </a:r>
          </a:p>
          <a:p>
            <a:r>
              <a:rPr lang="ru-RU" dirty="0" err="1" smtClean="0"/>
              <a:t>Mail.Ru</a:t>
            </a:r>
            <a:r>
              <a:rPr lang="ru-RU" dirty="0" smtClean="0"/>
              <a:t> (</a:t>
            </a:r>
            <a:r>
              <a:rPr lang="ru-RU" dirty="0" err="1" smtClean="0"/>
              <a:t>mail.ru</a:t>
            </a:r>
            <a:r>
              <a:rPr lang="ru-RU" dirty="0" smtClean="0"/>
              <a:t>) — крупный коммуникационный портал российского Интернета.</a:t>
            </a:r>
          </a:p>
          <a:p>
            <a:r>
              <a:rPr lang="ru-RU" dirty="0" err="1" smtClean="0"/>
              <a:t>Google</a:t>
            </a:r>
            <a:r>
              <a:rPr lang="ru-RU" dirty="0" smtClean="0"/>
              <a:t> (</a:t>
            </a:r>
            <a:r>
              <a:rPr lang="ru-RU" dirty="0" err="1" smtClean="0"/>
              <a:t>google.ru</a:t>
            </a:r>
            <a:r>
              <a:rPr lang="ru-RU" dirty="0" smtClean="0"/>
              <a:t>) — крупнейшая поисковая система и </a:t>
            </a:r>
            <a:r>
              <a:rPr lang="ru-RU" dirty="0" err="1" smtClean="0"/>
              <a:t>мультисервисный</a:t>
            </a:r>
            <a:r>
              <a:rPr lang="ru-RU" dirty="0" smtClean="0"/>
              <a:t> портал (российское представительство).</a:t>
            </a:r>
          </a:p>
          <a:p>
            <a:r>
              <a:rPr lang="ru-RU" dirty="0" err="1" smtClean="0"/>
              <a:t>YouTube</a:t>
            </a:r>
            <a:r>
              <a:rPr lang="ru-RU" dirty="0" smtClean="0"/>
              <a:t> (</a:t>
            </a:r>
            <a:r>
              <a:rPr lang="ru-RU" dirty="0" err="1" smtClean="0"/>
              <a:t>youtube.com</a:t>
            </a:r>
            <a:r>
              <a:rPr lang="ru-RU" dirty="0" smtClean="0"/>
              <a:t>) — крупнейший сервис в мире, предоставляющий услуги </a:t>
            </a:r>
            <a:r>
              <a:rPr lang="ru-RU" dirty="0" err="1" smtClean="0"/>
              <a:t>видеохостинга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Одноклассники.ru</a:t>
            </a:r>
            <a:r>
              <a:rPr lang="ru-RU" dirty="0" smtClean="0"/>
              <a:t>» (</a:t>
            </a:r>
            <a:r>
              <a:rPr lang="ru-RU" dirty="0" err="1" smtClean="0"/>
              <a:t>odnoklassniki.ru</a:t>
            </a:r>
            <a:r>
              <a:rPr lang="ru-RU" dirty="0" smtClean="0"/>
              <a:t>) — </a:t>
            </a:r>
            <a:r>
              <a:rPr lang="ru-RU" dirty="0" err="1" smtClean="0"/>
              <a:t>мультиязычная</a:t>
            </a:r>
            <a:r>
              <a:rPr lang="ru-RU" dirty="0" smtClean="0"/>
              <a:t> социальная сеть, используемая для поиска одноклассников, однокурсников, бывших выпускников, а также родных и близких родственников и общения с ними.</a:t>
            </a:r>
          </a:p>
          <a:p>
            <a:r>
              <a:rPr lang="ru-RU" dirty="0" err="1" smtClean="0"/>
              <a:t>Facebook</a:t>
            </a:r>
            <a:r>
              <a:rPr lang="ru-RU" dirty="0" smtClean="0"/>
              <a:t> (</a:t>
            </a:r>
            <a:r>
              <a:rPr lang="ru-RU" dirty="0" err="1" smtClean="0"/>
              <a:t>facebook.com</a:t>
            </a:r>
            <a:r>
              <a:rPr lang="ru-RU" dirty="0" smtClean="0"/>
              <a:t>) — крупнейшая в мире социальная сеть.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991</Words>
  <Application>Microsoft Office PowerPoint</Application>
  <PresentationFormat>Экран (4:3)</PresentationFormat>
  <Paragraphs>127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Участник конференции «Шаг в будущее» Ооржак Начын  Ученик 9 класса МБОУ Кызыл-Тайгинской СОШ  oorjak.nachin@yandex.ru  wix.com\nachin -9  Научный руководитель Ооржак Г.С. Учитель начальных классов </vt:lpstr>
      <vt:lpstr>Кожуунная научно-практическая конференция школьников  «Шаг в будущее»</vt:lpstr>
      <vt:lpstr>Актуальность работы</vt:lpstr>
      <vt:lpstr> Цель:  научиться создавать собственный сайт</vt:lpstr>
      <vt:lpstr>Слайд 5</vt:lpstr>
      <vt:lpstr>Но что такое сайт?</vt:lpstr>
      <vt:lpstr>Автор первого сайта</vt:lpstr>
      <vt:lpstr>Самые популярные сайты в мире</vt:lpstr>
      <vt:lpstr>Самые популярные сайты в России</vt:lpstr>
      <vt:lpstr>Самые популярные сайты в Туве</vt:lpstr>
      <vt:lpstr>Самые популярные сайты  которые посещают мои одноклассники:</vt:lpstr>
      <vt:lpstr>Опрос школьников нашей школы: с 5 по 11 классы - </vt:lpstr>
      <vt:lpstr>ВИДЫ сайтов</vt:lpstr>
      <vt:lpstr>Слайд 14</vt:lpstr>
      <vt:lpstr>Как создал свой сайт я:</vt:lpstr>
      <vt:lpstr>Сайт в три шага: 1. Открыл электронную почту в Яндексе </vt:lpstr>
      <vt:lpstr>  2.  Открыл бесплатный конструктор сайтов Wix Team. Можно и на других контсрукторах напр: ucos.ru или googl.ru</vt:lpstr>
      <vt:lpstr>3. Работа по оформлению</vt:lpstr>
      <vt:lpstr>Мой первый заказ</vt:lpstr>
      <vt:lpstr>Мои первые заказы</vt:lpstr>
      <vt:lpstr>Чем мне понравилась моя работа</vt:lpstr>
      <vt:lpstr>Использованная литература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Позитроника</cp:lastModifiedBy>
  <cp:revision>21</cp:revision>
  <dcterms:created xsi:type="dcterms:W3CDTF">2013-02-09T17:45:17Z</dcterms:created>
  <dcterms:modified xsi:type="dcterms:W3CDTF">2014-02-10T17:09:06Z</dcterms:modified>
</cp:coreProperties>
</file>