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D44456-2747-41A7-805D-60CD5B2B43AE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193F08-F507-4465-BD85-DF5060EBD9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357982" cy="1428760"/>
          </a:xfrm>
        </p:spPr>
        <p:txBody>
          <a:bodyPr anchor="ctr">
            <a:noAutofit/>
          </a:bodyPr>
          <a:lstStyle/>
          <a:p>
            <a:pPr algn="ctr"/>
            <a:r>
              <a:rPr lang="ru-RU" sz="11500" dirty="0" smtClean="0">
                <a:solidFill>
                  <a:srgbClr val="FF0000"/>
                </a:solidFill>
                <a:latin typeface="Century" pitchFamily="18" charset="0"/>
                <a:cs typeface="David" pitchFamily="34" charset="-79"/>
              </a:rPr>
              <a:t>пасха</a:t>
            </a:r>
            <a:endParaRPr lang="ru-RU" sz="11500" dirty="0">
              <a:solidFill>
                <a:srgbClr val="FF0000"/>
              </a:solidFill>
              <a:latin typeface="Century" pitchFamily="18" charset="0"/>
              <a:cs typeface="David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2928934"/>
            <a:ext cx="4357718" cy="17145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Варианты  раскрашивания яиц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1364405163_tutdizain.com_15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214554"/>
            <a:ext cx="414340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937598_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14356"/>
            <a:ext cx="8143932" cy="571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ntentImageHandler.ash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571500"/>
            <a:ext cx="714375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85794"/>
            <a:ext cx="7620000" cy="550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umb_idei-inspirate-pentru-cele-mai-frumoase-oua-de-paste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857232"/>
            <a:ext cx="8358245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mblr_lhpb86n3p31qff3jco1_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857232"/>
            <a:ext cx="7000924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61" y="571480"/>
            <a:ext cx="6955277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сха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85728"/>
            <a:ext cx="7500989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11ea_6bb0c655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94"/>
            <a:ext cx="8001056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c52b3_c45edd34_XL.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7620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eadded0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00108"/>
            <a:ext cx="7286676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c079b95cdbe3edee6734e55f16613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95350"/>
            <a:ext cx="7620000" cy="50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0_F_21572375_l8eXnE5VF7COmTlGgXvMjfsAXNqiOBS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857232"/>
            <a:ext cx="7786742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0_F_49346620_ZkjS6fUc9r04IdhtVqRBRVrXz9Qa2z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4929222" cy="4929222"/>
          </a:xfrm>
          <a:prstGeom prst="rect">
            <a:avLst/>
          </a:prstGeom>
        </p:spPr>
      </p:pic>
      <p:pic>
        <p:nvPicPr>
          <p:cNvPr id="3" name="Рисунок 2" descr="b5fe4c3f07b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571612"/>
            <a:ext cx="3286148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594140_large_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000108"/>
            <a:ext cx="8143932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4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пасха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</dc:title>
  <dc:creator>Nata</dc:creator>
  <cp:lastModifiedBy>Nata</cp:lastModifiedBy>
  <cp:revision>4</cp:revision>
  <dcterms:created xsi:type="dcterms:W3CDTF">2014-06-21T13:31:36Z</dcterms:created>
  <dcterms:modified xsi:type="dcterms:W3CDTF">2014-06-21T13:57:01Z</dcterms:modified>
</cp:coreProperties>
</file>