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E0F5DA7-0BE6-406C-A3FB-4710C776A88C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8802FE0-FA8D-4894-986A-14DB31CE6B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0F5DA7-0BE6-406C-A3FB-4710C776A88C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02FE0-FA8D-4894-986A-14DB31CE6B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0F5DA7-0BE6-406C-A3FB-4710C776A88C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02FE0-FA8D-4894-986A-14DB31CE6B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0F5DA7-0BE6-406C-A3FB-4710C776A88C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02FE0-FA8D-4894-986A-14DB31CE6BF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0F5DA7-0BE6-406C-A3FB-4710C776A88C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02FE0-FA8D-4894-986A-14DB31CE6BF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0F5DA7-0BE6-406C-A3FB-4710C776A88C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02FE0-FA8D-4894-986A-14DB31CE6BF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0F5DA7-0BE6-406C-A3FB-4710C776A88C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02FE0-FA8D-4894-986A-14DB31CE6BF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0F5DA7-0BE6-406C-A3FB-4710C776A88C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02FE0-FA8D-4894-986A-14DB31CE6BF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0F5DA7-0BE6-406C-A3FB-4710C776A88C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02FE0-FA8D-4894-986A-14DB31CE6B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E0F5DA7-0BE6-406C-A3FB-4710C776A88C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02FE0-FA8D-4894-986A-14DB31CE6BF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E0F5DA7-0BE6-406C-A3FB-4710C776A88C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8802FE0-FA8D-4894-986A-14DB31CE6BF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E0F5DA7-0BE6-406C-A3FB-4710C776A88C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8802FE0-FA8D-4894-986A-14DB31CE6BF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57618"/>
          </a:xfrm>
        </p:spPr>
        <p:txBody>
          <a:bodyPr>
            <a:normAutofit/>
          </a:bodyPr>
          <a:lstStyle/>
          <a:p>
            <a:r>
              <a:rPr lang="ru-RU" dirty="0" smtClean="0"/>
              <a:t>Предложение. Главные и второстепенные члены предложения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№1. 4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24078" indent="-514350">
              <a:buAutoNum type="arabicPeriod"/>
            </a:pPr>
            <a:r>
              <a:rPr lang="ru-RU" sz="3600" dirty="0" smtClean="0"/>
              <a:t>В нашей реке водятся щуки и окуни.</a:t>
            </a:r>
          </a:p>
          <a:p>
            <a:pPr marL="624078" indent="-514350">
              <a:buAutoNum type="arabicPeriod"/>
            </a:pPr>
            <a:r>
              <a:rPr lang="ru-RU" sz="3600" dirty="0" smtClean="0"/>
              <a:t>Из, высоко, дым, небо, трубы, в, поднимаются.</a:t>
            </a:r>
          </a:p>
          <a:p>
            <a:pPr marL="624078" indent="-514350">
              <a:buAutoNum type="arabicPeriod"/>
            </a:pPr>
            <a:r>
              <a:rPr lang="ru-RU" sz="3600" dirty="0" smtClean="0"/>
              <a:t>Завтра мы рано утром вчетвером.</a:t>
            </a:r>
          </a:p>
          <a:p>
            <a:pPr marL="624078" indent="-514350">
              <a:buAutoNum type="arabicPeriod"/>
            </a:pPr>
            <a:r>
              <a:rPr lang="ru-RU" sz="3600" dirty="0" smtClean="0"/>
              <a:t>Грачи слетелись на вспаханное поле.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и докажи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ПРЕДЛОЖЕНИЕ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772816"/>
            <a:ext cx="3096344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повествовательное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3717032"/>
            <a:ext cx="3024336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побудительное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1844824"/>
            <a:ext cx="3024336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вопросительное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267744" y="1052736"/>
            <a:ext cx="1008112" cy="64807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868144" y="1052736"/>
            <a:ext cx="792088" cy="72008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499992" y="1124744"/>
            <a:ext cx="72008" cy="252028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323528" y="2852936"/>
            <a:ext cx="864096" cy="6480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.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619672" y="2852936"/>
            <a:ext cx="864096" cy="6480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!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76256" y="2852936"/>
            <a:ext cx="864096" cy="6480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004048" y="4725144"/>
            <a:ext cx="864096" cy="6480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!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779912" y="4725144"/>
            <a:ext cx="864096" cy="6480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.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915816" y="1268760"/>
            <a:ext cx="3816424" cy="504056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Дети играют.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/>
              <a:t>Веселые праздники.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/>
              <a:t>Бежит река.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/>
              <a:t>Бегущий мальчик.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/>
              <a:t>Интересная книга.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/>
              <a:t>Идёт дождь.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/>
              <a:t>Дождливый день.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/>
              <a:t>Птицы прилетели.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/>
              <a:t>Птичий домик.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Распределите по группам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916832"/>
            <a:ext cx="800219" cy="36724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ru-RU" sz="4000" dirty="0" smtClean="0"/>
              <a:t>Предложение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028384" y="1628800"/>
            <a:ext cx="800219" cy="43204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vert270" wrap="square">
            <a:spAutoFit/>
          </a:bodyPr>
          <a:lstStyle/>
          <a:p>
            <a:r>
              <a:rPr lang="ru-RU" sz="4000" dirty="0" smtClean="0"/>
              <a:t>Словосочетание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Плывут паутины </a:t>
            </a:r>
          </a:p>
          <a:p>
            <a:pPr>
              <a:buNone/>
            </a:pPr>
            <a:r>
              <a:rPr lang="ru-RU" dirty="0" smtClean="0"/>
              <a:t>	Н</a:t>
            </a:r>
            <a:r>
              <a:rPr lang="ru-RU" dirty="0" smtClean="0"/>
              <a:t>ад сонным жнивьём.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Краснеют рябины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Над каждым окном.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Хрипят по утрам </a:t>
            </a:r>
          </a:p>
          <a:p>
            <a:pPr>
              <a:buNone/>
            </a:pPr>
            <a:r>
              <a:rPr lang="ru-RU" dirty="0" smtClean="0"/>
              <a:t>	П</a:t>
            </a:r>
            <a:r>
              <a:rPr lang="ru-RU" dirty="0" smtClean="0"/>
              <a:t>етушки молодые.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Дожди налегке </a:t>
            </a:r>
          </a:p>
          <a:p>
            <a:pPr>
              <a:buNone/>
            </a:pPr>
            <a:r>
              <a:rPr lang="ru-RU" dirty="0" smtClean="0"/>
              <a:t>	В</a:t>
            </a:r>
            <a:r>
              <a:rPr lang="ru-RU" dirty="0" smtClean="0"/>
              <a:t>ыпадают грибные.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			А. Твардовский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	</a:t>
            </a:r>
            <a:r>
              <a:rPr lang="ru-RU" sz="3600" dirty="0" smtClean="0"/>
              <a:t>Предложение выражает …</a:t>
            </a:r>
          </a:p>
          <a:p>
            <a:r>
              <a:rPr lang="ru-RU" sz="3600" dirty="0" smtClean="0"/>
              <a:t>	</a:t>
            </a:r>
            <a:r>
              <a:rPr lang="ru-RU" sz="3600" dirty="0" smtClean="0"/>
              <a:t>Подлежащее и сказуемое – это…</a:t>
            </a:r>
          </a:p>
          <a:p>
            <a:r>
              <a:rPr lang="ru-RU" sz="3600" dirty="0" smtClean="0"/>
              <a:t>	</a:t>
            </a:r>
            <a:r>
              <a:rPr lang="ru-RU" sz="3600" dirty="0" smtClean="0"/>
              <a:t>Словосочетание – слова, связанные друг с другом…</a:t>
            </a:r>
          </a:p>
          <a:p>
            <a:r>
              <a:rPr lang="ru-RU" sz="3600" dirty="0" smtClean="0"/>
              <a:t>	</a:t>
            </a:r>
            <a:r>
              <a:rPr lang="ru-RU" sz="3600" dirty="0" smtClean="0"/>
              <a:t>Грамматическая основа предложения не является…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урока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	С. 6 упр. </a:t>
            </a:r>
            <a:r>
              <a:rPr lang="ru-RU" sz="4000" smtClean="0"/>
              <a:t>7.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</TotalTime>
  <Words>95</Words>
  <Application>Microsoft Office PowerPoint</Application>
  <PresentationFormat>Экран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Предложение. Главные и второстепенные члены предложения</vt:lpstr>
      <vt:lpstr>Найди и докажи</vt:lpstr>
      <vt:lpstr>ПРЕДЛОЖЕНИЕ</vt:lpstr>
      <vt:lpstr>Распределите по группам</vt:lpstr>
      <vt:lpstr>Слайд 5</vt:lpstr>
      <vt:lpstr>Итог урока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Предложение. Главные и второстепенные члены предложения</dc:title>
  <dc:creator>User</dc:creator>
  <cp:lastModifiedBy>User</cp:lastModifiedBy>
  <cp:revision>3</cp:revision>
  <dcterms:created xsi:type="dcterms:W3CDTF">2013-09-02T16:08:30Z</dcterms:created>
  <dcterms:modified xsi:type="dcterms:W3CDTF">2013-09-02T16:35:12Z</dcterms:modified>
</cp:coreProperties>
</file>