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59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12576" y="2434"/>
            <a:ext cx="10390908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" y="476672"/>
            <a:ext cx="9612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accent6"/>
                </a:solidFill>
              </a:rPr>
              <a:t>Welcome </a:t>
            </a:r>
            <a:r>
              <a:rPr lang="en-US" sz="8000" dirty="0">
                <a:solidFill>
                  <a:schemeClr val="accent6"/>
                </a:solidFill>
              </a:rPr>
              <a:t>to </a:t>
            </a:r>
            <a:r>
              <a:rPr lang="en-US" sz="8000" dirty="0" smtClean="0">
                <a:solidFill>
                  <a:schemeClr val="accent6"/>
                </a:solidFill>
              </a:rPr>
              <a:t>America</a:t>
            </a:r>
            <a:r>
              <a:rPr lang="ru-RU" sz="8000" dirty="0" smtClean="0">
                <a:solidFill>
                  <a:schemeClr val="accent6"/>
                </a:solidFill>
              </a:rPr>
              <a:t>!</a:t>
            </a:r>
            <a:endParaRPr lang="ru-RU" sz="8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1859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13020" y="2697321"/>
            <a:ext cx="3108960" cy="2331720"/>
          </a:xfrm>
        </p:spPr>
      </p:pic>
    </p:spTree>
    <p:extLst>
      <p:ext uri="{BB962C8B-B14F-4D97-AF65-F5344CB8AC3E}">
        <p14:creationId xmlns:p14="http://schemas.microsoft.com/office/powerpoint/2010/main" xmlns="" val="3724467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5133"/>
            <a:ext cx="9144000" cy="7028265"/>
          </a:xfrm>
        </p:spPr>
      </p:pic>
      <p:sp>
        <p:nvSpPr>
          <p:cNvPr id="5" name="Прямоугольник 4"/>
          <p:cNvSpPr/>
          <p:nvPr/>
        </p:nvSpPr>
        <p:spPr>
          <a:xfrm>
            <a:off x="1403648" y="2636912"/>
            <a:ext cx="26642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Our </a:t>
            </a:r>
            <a:r>
              <a:rPr lang="en-US" sz="3200" dirty="0">
                <a:solidFill>
                  <a:srgbClr val="FFFF00"/>
                </a:solidFill>
              </a:rPr>
              <a:t>company would like to offer a week-long journey across </a:t>
            </a:r>
            <a:r>
              <a:rPr lang="en-US" sz="3200" dirty="0" smtClean="0">
                <a:solidFill>
                  <a:srgbClr val="FFFF00"/>
                </a:solidFill>
              </a:rPr>
              <a:t>America! It is great idea for the holidays!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8387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50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981582"/>
            <a:ext cx="55749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Because</a:t>
            </a:r>
            <a:r>
              <a:rPr lang="ru-RU" sz="9600" dirty="0" smtClean="0">
                <a:solidFill>
                  <a:srgbClr val="FF0000"/>
                </a:solidFill>
              </a:rPr>
              <a:t>: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5257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is </a:t>
            </a:r>
            <a:r>
              <a:rPr lang="en-US" dirty="0" smtClean="0">
                <a:solidFill>
                  <a:srgbClr val="FFFF00"/>
                </a:solidFill>
              </a:rPr>
              <a:t>great of </a:t>
            </a:r>
            <a:r>
              <a:rPr lang="en-US" dirty="0" smtClean="0">
                <a:solidFill>
                  <a:srgbClr val="FFFF00"/>
                </a:solidFill>
              </a:rPr>
              <a:t>fun and informative!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86922">
            <a:off x="4465607" y="1592796"/>
            <a:ext cx="4326531" cy="28803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84637">
            <a:off x="323528" y="1700808"/>
            <a:ext cx="2592288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3798979"/>
            <a:ext cx="3911476" cy="32345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01618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You can strengthen your English!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484784"/>
            <a:ext cx="4032448" cy="43204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1556792"/>
            <a:ext cx="3979416" cy="428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094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Not a bad opportunity to see States of America! 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0125" y="1701006"/>
            <a:ext cx="7143750" cy="4324350"/>
          </a:xfrm>
        </p:spPr>
      </p:pic>
    </p:spTree>
    <p:extLst>
      <p:ext uri="{BB962C8B-B14F-4D97-AF65-F5344CB8AC3E}">
        <p14:creationId xmlns:p14="http://schemas.microsoft.com/office/powerpoint/2010/main" xmlns="" val="377466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14292" y="0"/>
            <a:ext cx="10120500" cy="68495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260648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I wish you a pleasant travel</a:t>
            </a:r>
            <a:r>
              <a:rPr lang="en-US" sz="4800" dirty="0">
                <a:solidFill>
                  <a:srgbClr val="FF0000"/>
                </a:solidFill>
              </a:rPr>
              <a:t>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140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58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America</vt:lpstr>
      <vt:lpstr>Слайд 3</vt:lpstr>
      <vt:lpstr>Слайд 4</vt:lpstr>
      <vt:lpstr>It is great of fun and informative!</vt:lpstr>
      <vt:lpstr>You can strengthen your English!</vt:lpstr>
      <vt:lpstr>Not a bad opportunity to see States of America! 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ДНС</cp:lastModifiedBy>
  <cp:revision>5</cp:revision>
  <dcterms:created xsi:type="dcterms:W3CDTF">2014-10-19T14:49:15Z</dcterms:created>
  <dcterms:modified xsi:type="dcterms:W3CDTF">2014-10-31T11:03:09Z</dcterms:modified>
</cp:coreProperties>
</file>