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64704"/>
            <a:ext cx="7772400" cy="2880320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rgbClr val="7030A0"/>
                </a:solidFill>
              </a:rPr>
              <a:t>МИНИ – МУЗЕЙ </a:t>
            </a:r>
            <a:br>
              <a:rPr lang="ru-RU" sz="5400" i="1" dirty="0" smtClean="0">
                <a:solidFill>
                  <a:srgbClr val="7030A0"/>
                </a:solidFill>
              </a:rPr>
            </a:br>
            <a:r>
              <a:rPr lang="ru-RU" sz="5400" i="1" dirty="0" smtClean="0">
                <a:solidFill>
                  <a:srgbClr val="7030A0"/>
                </a:solidFill>
              </a:rPr>
              <a:t>«Мои пернатые друзья»</a:t>
            </a: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Выполнила воспитатель МАДОУ «Центр развития ребёнка детский сад № 33» г. Энгельса Немченко Наталья Анатольевна</a:t>
            </a:r>
            <a:endParaRPr lang="ru-RU" sz="1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z\Desktop\DSCN1858.JPG"/>
          <p:cNvPicPr>
            <a:picLocks noGrp="1"/>
          </p:cNvPicPr>
          <p:nvPr>
            <p:ph idx="1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619672" y="1071734"/>
            <a:ext cx="6336704" cy="466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z\Desktop\мои фото\DSCN18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187624" y="548680"/>
            <a:ext cx="7128791" cy="513102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СПАСИБО ЗА ВНИМАНИЕ!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z\Desktop\мама\DSCN17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z\Desktop\DSCN1743.JPG"/>
          <p:cNvPicPr>
            <a:picLocks noGrp="1"/>
          </p:cNvPicPr>
          <p:nvPr>
            <p:ph idx="1"/>
          </p:nvPr>
        </p:nvPicPr>
        <p:blipFill>
          <a:blip r:embed="rId2" cstate="email">
            <a:lum bright="-20000"/>
          </a:blip>
          <a:srcRect/>
          <a:stretch>
            <a:fillRect/>
          </a:stretch>
        </p:blipFill>
        <p:spPr bwMode="auto">
          <a:xfrm>
            <a:off x="2339752" y="1628800"/>
            <a:ext cx="482453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\Desktop\мои фото\DSCN18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20000"/>
          </a:blip>
          <a:srcRect/>
          <a:stretch>
            <a:fillRect/>
          </a:stretch>
        </p:blipFill>
        <p:spPr bwMode="auto">
          <a:xfrm>
            <a:off x="2051720" y="1196752"/>
            <a:ext cx="4752528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\Desktop\мои фото\DSCN18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20000"/>
          </a:blip>
          <a:srcRect/>
          <a:stretch>
            <a:fillRect/>
          </a:stretch>
        </p:blipFill>
        <p:spPr bwMode="auto">
          <a:xfrm>
            <a:off x="2411761" y="1378544"/>
            <a:ext cx="4858704" cy="381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z\Desktop\мои фото\DSCN18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20000"/>
          </a:blip>
          <a:srcRect/>
          <a:stretch>
            <a:fillRect/>
          </a:stretch>
        </p:blipFill>
        <p:spPr bwMode="auto">
          <a:xfrm>
            <a:off x="2705691" y="1772816"/>
            <a:ext cx="4530606" cy="33871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z\Desktop\мои фото\DSCN18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20000"/>
          </a:blip>
          <a:srcRect/>
          <a:stretch>
            <a:fillRect/>
          </a:stretch>
        </p:blipFill>
        <p:spPr bwMode="auto">
          <a:xfrm>
            <a:off x="1331641" y="530225"/>
            <a:ext cx="6055262" cy="527503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z\Desktop\DSCN1847.JPG"/>
          <p:cNvPicPr>
            <a:picLocks noGrp="1"/>
          </p:cNvPicPr>
          <p:nvPr>
            <p:ph idx="1"/>
          </p:nvPr>
        </p:nvPicPr>
        <p:blipFill>
          <a:blip r:embed="rId2" cstate="email">
            <a:lum bright="-20000"/>
          </a:blip>
          <a:srcRect/>
          <a:stretch>
            <a:fillRect/>
          </a:stretch>
        </p:blipFill>
        <p:spPr bwMode="auto">
          <a:xfrm>
            <a:off x="1835696" y="1484784"/>
            <a:ext cx="482453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z\Desktop\DSCN1865.JPG"/>
          <p:cNvPicPr>
            <a:picLocks noGrp="1"/>
          </p:cNvPicPr>
          <p:nvPr>
            <p:ph idx="1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2339751" y="1772816"/>
            <a:ext cx="446449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z\Desktop\DSCN1861.JPG"/>
          <p:cNvPicPr>
            <a:picLocks noGrp="1"/>
          </p:cNvPicPr>
          <p:nvPr>
            <p:ph idx="1"/>
          </p:nvPr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835696" y="908721"/>
            <a:ext cx="4536504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</TotalTime>
  <Words>25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МИНИ – МУЗЕЙ  «Мои пернатые друзья»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- МУЗЕЙ</dc:title>
  <dc:creator>ира</dc:creator>
  <cp:lastModifiedBy>z</cp:lastModifiedBy>
  <cp:revision>7</cp:revision>
  <dcterms:created xsi:type="dcterms:W3CDTF">2014-07-08T16:04:20Z</dcterms:created>
  <dcterms:modified xsi:type="dcterms:W3CDTF">2014-11-01T10:14:32Z</dcterms:modified>
</cp:coreProperties>
</file>