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СИЛА СЕМЯН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143380"/>
            <a:ext cx="4279966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Автор: Шакурова Вероника ученица 2 класса обучающаяся В МОБУ ДОД ДЮЦ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cuments and Settings\Admin\Рабочий стол\Сценарий(2)\опыты\IMG_55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928670"/>
            <a:ext cx="6143668" cy="460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239461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Admin\Рабочий стол\Сценарий(2)\опыты\IMG_54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000108"/>
            <a:ext cx="6429420" cy="4821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Admin\Рабочий стол\Сценарий(2)\опыты\IMG_54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4000726" cy="3000373"/>
          </a:xfrm>
          <a:prstGeom prst="rect">
            <a:avLst/>
          </a:prstGeom>
          <a:noFill/>
        </p:spPr>
      </p:pic>
      <p:pic>
        <p:nvPicPr>
          <p:cNvPr id="3" name="Picture 2" descr="D:\Documents and Settings\Admin\Рабочий стол\Сценарий(2)\опыты\IMG_5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928934"/>
            <a:ext cx="4382546" cy="3286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Admin\Рабочий стол\Сценарий(2)\опыты\IMG_54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928934"/>
            <a:ext cx="4432190" cy="3323953"/>
          </a:xfrm>
          <a:prstGeom prst="rect">
            <a:avLst/>
          </a:prstGeom>
          <a:noFill/>
        </p:spPr>
      </p:pic>
      <p:pic>
        <p:nvPicPr>
          <p:cNvPr id="3" name="Picture 2" descr="D:\Documents and Settings\Admin\Рабочий стол\Сценарий(2)\опыты\IMG_54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57166"/>
            <a:ext cx="457229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Documents and Settings\Admin\Рабочий стол\Сценарий(2)\опыты\IMG_54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85728"/>
            <a:ext cx="4786314" cy="3589531"/>
          </a:xfrm>
          <a:prstGeom prst="rect">
            <a:avLst/>
          </a:prstGeom>
          <a:noFill/>
        </p:spPr>
      </p:pic>
      <p:pic>
        <p:nvPicPr>
          <p:cNvPr id="4" name="Picture 2" descr="D:\Documents and Settings\Admin\Рабочий стол\Сценарий(2)\опыты\IMG_54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000372"/>
            <a:ext cx="4502374" cy="3376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Documents and Settings\Admin\Рабочий стол\Сценарий(2)\опыты\IMG_54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28604"/>
            <a:ext cx="4286525" cy="3214710"/>
          </a:xfrm>
          <a:prstGeom prst="rect">
            <a:avLst/>
          </a:prstGeom>
          <a:noFill/>
        </p:spPr>
      </p:pic>
      <p:pic>
        <p:nvPicPr>
          <p:cNvPr id="6148" name="Picture 4" descr="D:\Documents and Settings\Admin\Рабочий стол\Сценарий(2)\опыты\IMG_54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928670"/>
            <a:ext cx="4071966" cy="542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ocuments and Settings\Admin\Рабочий стол\Сценарий(2)\опыты\IMG_54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108" y="500042"/>
            <a:ext cx="4504523" cy="3378199"/>
          </a:xfrm>
          <a:prstGeom prst="rect">
            <a:avLst/>
          </a:prstGeom>
          <a:noFill/>
        </p:spPr>
      </p:pic>
      <p:pic>
        <p:nvPicPr>
          <p:cNvPr id="7171" name="Picture 3" descr="D:\Documents and Settings\Admin\Рабочий стол\Сценарий(2)\опыты\IMG_54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768158"/>
            <a:ext cx="4691417" cy="3518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 and Settings\Admin\Рабочий стол\Сценарий(2)\опыты\IMG_5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7667701" cy="5750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ocuments and Settings\Admin\Рабочий стол\Сценарий(2)\опыты\IMG_55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000108"/>
            <a:ext cx="6072230" cy="4553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17</Words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СИЛА СЕМЯН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СЕМЯН</dc:title>
  <cp:lastModifiedBy>Admin</cp:lastModifiedBy>
  <cp:revision>2</cp:revision>
  <dcterms:modified xsi:type="dcterms:W3CDTF">2014-11-01T04:47:27Z</dcterms:modified>
</cp:coreProperties>
</file>