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60" r:id="rId3"/>
    <p:sldId id="261" r:id="rId4"/>
    <p:sldId id="262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806C33-A7D1-4D6F-B759-A343BC0DC7BC}" type="datetimeFigureOut">
              <a:rPr lang="ru-RU" smtClean="0"/>
              <a:pPr/>
              <a:t>02.11.2014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E593BB-7ACD-4B51-BD5A-19D033455D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806C33-A7D1-4D6F-B759-A343BC0DC7BC}" type="datetimeFigureOut">
              <a:rPr lang="ru-RU" smtClean="0"/>
              <a:pPr/>
              <a:t>02.11.2014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E593BB-7ACD-4B51-BD5A-19D033455D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806C33-A7D1-4D6F-B759-A343BC0DC7BC}" type="datetimeFigureOut">
              <a:rPr lang="ru-RU" smtClean="0"/>
              <a:pPr/>
              <a:t>02.11.2014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E593BB-7ACD-4B51-BD5A-19D033455D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806C33-A7D1-4D6F-B759-A343BC0DC7BC}" type="datetimeFigureOut">
              <a:rPr lang="ru-RU" smtClean="0"/>
              <a:pPr/>
              <a:t>02.11.2014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E593BB-7ACD-4B51-BD5A-19D033455D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806C33-A7D1-4D6F-B759-A343BC0DC7BC}" type="datetimeFigureOut">
              <a:rPr lang="ru-RU" smtClean="0"/>
              <a:pPr/>
              <a:t>02.11.2014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E593BB-7ACD-4B51-BD5A-19D033455D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806C33-A7D1-4D6F-B759-A343BC0DC7BC}" type="datetimeFigureOut">
              <a:rPr lang="ru-RU" smtClean="0"/>
              <a:pPr/>
              <a:t>02.11.2014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E593BB-7ACD-4B51-BD5A-19D033455D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806C33-A7D1-4D6F-B759-A343BC0DC7BC}" type="datetimeFigureOut">
              <a:rPr lang="ru-RU" smtClean="0"/>
              <a:pPr/>
              <a:t>02.11.2014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E593BB-7ACD-4B51-BD5A-19D033455D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806C33-A7D1-4D6F-B759-A343BC0DC7BC}" type="datetimeFigureOut">
              <a:rPr lang="ru-RU" smtClean="0"/>
              <a:pPr/>
              <a:t>02.11.2014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E593BB-7ACD-4B51-BD5A-19D033455D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806C33-A7D1-4D6F-B759-A343BC0DC7BC}" type="datetimeFigureOut">
              <a:rPr lang="ru-RU" smtClean="0"/>
              <a:pPr/>
              <a:t>02.11.2014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E593BB-7ACD-4B51-BD5A-19D033455D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806C33-A7D1-4D6F-B759-A343BC0DC7BC}" type="datetimeFigureOut">
              <a:rPr lang="ru-RU" smtClean="0"/>
              <a:pPr/>
              <a:t>02.11.2014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E593BB-7ACD-4B51-BD5A-19D033455D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806C33-A7D1-4D6F-B759-A343BC0DC7BC}" type="datetimeFigureOut">
              <a:rPr lang="ru-RU" smtClean="0"/>
              <a:pPr/>
              <a:t>02.11.2014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E593BB-7ACD-4B51-BD5A-19D033455D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88806C33-A7D1-4D6F-B759-A343BC0DC7BC}" type="datetimeFigureOut">
              <a:rPr lang="ru-RU" smtClean="0"/>
              <a:pPr/>
              <a:t>02.11.2014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AE593BB-7ACD-4B51-BD5A-19D033455D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image" Target="../media/image2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Прощание с азбукой\азбука\P109075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928670"/>
            <a:ext cx="6632448" cy="4974336"/>
          </a:xfrm>
          <a:prstGeom prst="round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95936" y="5877272"/>
            <a:ext cx="3024336" cy="730002"/>
          </a:xfrm>
        </p:spPr>
        <p:txBody>
          <a:bodyPr/>
          <a:lstStyle/>
          <a:p>
            <a:r>
              <a:rPr lang="ru-RU" i="1" dirty="0" smtClean="0">
                <a:solidFill>
                  <a:schemeClr val="accent4">
                    <a:lumMod val="75000"/>
                  </a:schemeClr>
                </a:solidFill>
              </a:rPr>
              <a:t>2 апреля</a:t>
            </a:r>
            <a:endParaRPr lang="ru-RU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99592" y="188640"/>
            <a:ext cx="7632848" cy="1368152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chemeClr val="accent4">
                    <a:lumMod val="75000"/>
                  </a:schemeClr>
                </a:solidFill>
              </a:rPr>
              <a:t>              Праздник « Прощание с Азбукой</a:t>
            </a:r>
            <a:r>
              <a:rPr lang="ru-RU" sz="2800" b="1" i="1" dirty="0" smtClean="0">
                <a:solidFill>
                  <a:schemeClr val="accent4">
                    <a:lumMod val="75000"/>
                  </a:schemeClr>
                </a:solidFill>
              </a:rPr>
              <a:t>»</a:t>
            </a:r>
          </a:p>
          <a:p>
            <a:r>
              <a:rPr lang="ru-RU" sz="2800" b="1" i="1" dirty="0" smtClean="0">
                <a:solidFill>
                  <a:schemeClr val="accent4">
                    <a:lumMod val="75000"/>
                  </a:schemeClr>
                </a:solidFill>
              </a:rPr>
              <a:t>ЧАСТЬ 3</a:t>
            </a:r>
          </a:p>
          <a:p>
            <a:endParaRPr lang="ru-RU" sz="2800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2050" name="Picture 2" descr="C:\Users\Павел\Desktop\картинки\0_99da1_2d932377_X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1" y="836713"/>
            <a:ext cx="1015873" cy="1015873"/>
          </a:xfrm>
          <a:prstGeom prst="rect">
            <a:avLst/>
          </a:prstGeom>
          <a:noFill/>
        </p:spPr>
      </p:pic>
      <p:pic>
        <p:nvPicPr>
          <p:cNvPr id="2051" name="Picture 3" descr="C:\Users\Павел\Desktop\картинки\0_8d7f9_d3cf7b62_XL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28127" y="1412776"/>
            <a:ext cx="1015873" cy="1015873"/>
          </a:xfrm>
          <a:prstGeom prst="rect">
            <a:avLst/>
          </a:prstGeom>
          <a:noFill/>
        </p:spPr>
      </p:pic>
      <p:pic>
        <p:nvPicPr>
          <p:cNvPr id="2052" name="Picture 4" descr="C:\Users\Павел\Desktop\картинки\0_8d7fb_8b06bdbf_XL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128127" y="2852936"/>
            <a:ext cx="1015873" cy="1015873"/>
          </a:xfrm>
          <a:prstGeom prst="rect">
            <a:avLst/>
          </a:prstGeom>
          <a:noFill/>
        </p:spPr>
      </p:pic>
      <p:pic>
        <p:nvPicPr>
          <p:cNvPr id="2053" name="Picture 5" descr="C:\Users\Павел\Desktop\картинки\0_8d7fa_dc886e19_XL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2636912"/>
            <a:ext cx="1015873" cy="1015873"/>
          </a:xfrm>
          <a:prstGeom prst="rect">
            <a:avLst/>
          </a:prstGeom>
          <a:noFill/>
        </p:spPr>
      </p:pic>
      <p:pic>
        <p:nvPicPr>
          <p:cNvPr id="2054" name="Picture 6" descr="C:\Users\Павел\Desktop\картинки\0_8d7f8_26486c5_XL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300192" y="5661248"/>
            <a:ext cx="1015873" cy="1015873"/>
          </a:xfrm>
          <a:prstGeom prst="rect">
            <a:avLst/>
          </a:prstGeom>
          <a:noFill/>
        </p:spPr>
      </p:pic>
      <p:pic>
        <p:nvPicPr>
          <p:cNvPr id="2055" name="Picture 7" descr="C:\Users\Павел\Desktop\картинки\0_8d7f0_9fd642b9_XL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740352" y="4077072"/>
            <a:ext cx="1015873" cy="1015873"/>
          </a:xfrm>
          <a:prstGeom prst="rect">
            <a:avLst/>
          </a:prstGeom>
          <a:noFill/>
        </p:spPr>
      </p:pic>
      <p:pic>
        <p:nvPicPr>
          <p:cNvPr id="2056" name="Picture 8" descr="C:\Users\Павел\Desktop\картинки\0_8d7ed_de9b4ee1_XL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5445224"/>
            <a:ext cx="1219048" cy="1219048"/>
          </a:xfrm>
          <a:prstGeom prst="rect">
            <a:avLst/>
          </a:prstGeom>
          <a:noFill/>
        </p:spPr>
      </p:pic>
      <p:pic>
        <p:nvPicPr>
          <p:cNvPr id="2057" name="Picture 9" descr="C:\Users\Павел\Desktop\картинки\0_8d7e4_cae188b1_XL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67544" y="4221088"/>
            <a:ext cx="1015873" cy="1015873"/>
          </a:xfrm>
          <a:prstGeom prst="rect">
            <a:avLst/>
          </a:prstGeom>
          <a:noFill/>
        </p:spPr>
      </p:pic>
      <p:pic>
        <p:nvPicPr>
          <p:cNvPr id="2058" name="Picture 10" descr="C:\Users\Павел\Desktop\картинки\0_8d7e6_4ee44d9b_XL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812360" y="5373216"/>
            <a:ext cx="1015873" cy="1015873"/>
          </a:xfrm>
          <a:prstGeom prst="rect">
            <a:avLst/>
          </a:prstGeom>
          <a:noFill/>
        </p:spPr>
      </p:pic>
      <p:pic>
        <p:nvPicPr>
          <p:cNvPr id="2059" name="Picture 11" descr="C:\Users\Павел\Desktop\картинки\0_8d7ef_5ad0a9ed_XL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483768" y="5661248"/>
            <a:ext cx="1015873" cy="1015873"/>
          </a:xfrm>
          <a:prstGeom prst="rect">
            <a:avLst/>
          </a:prstGeom>
          <a:noFill/>
        </p:spPr>
      </p:pic>
      <p:pic>
        <p:nvPicPr>
          <p:cNvPr id="2060" name="Picture 12" descr="C:\Users\Павел\Desktop\картинки\0_8d7e8_22403e4d_XL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884368" y="188640"/>
            <a:ext cx="1015873" cy="1015873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9207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827584" y="188640"/>
            <a:ext cx="7632848" cy="1152128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chemeClr val="accent4">
                    <a:lumMod val="75000"/>
                  </a:schemeClr>
                </a:solidFill>
              </a:rPr>
              <a:t>          Создание книги « Город </a:t>
            </a:r>
            <a:r>
              <a:rPr lang="ru-RU" sz="2800" b="1" i="1" dirty="0" err="1" smtClean="0">
                <a:solidFill>
                  <a:schemeClr val="accent4">
                    <a:lumMod val="75000"/>
                  </a:schemeClr>
                </a:solidFill>
              </a:rPr>
              <a:t>Алфавитинск</a:t>
            </a:r>
            <a:r>
              <a:rPr lang="ru-RU" sz="2800" b="1" i="1" smtClean="0">
                <a:solidFill>
                  <a:schemeClr val="accent4">
                    <a:lumMod val="75000"/>
                  </a:schemeClr>
                </a:solidFill>
              </a:rPr>
              <a:t>»</a:t>
            </a:r>
            <a:endParaRPr lang="ru-RU" sz="2800" b="1" i="1" dirty="0" smtClean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3074" name="Picture 2" descr="G:\Прощание с азбукой\азбука\P1090757.JPG"/>
          <p:cNvPicPr>
            <a:picLocks noChangeAspect="1" noChangeArrowheads="1"/>
          </p:cNvPicPr>
          <p:nvPr/>
        </p:nvPicPr>
        <p:blipFill>
          <a:blip r:embed="rId3" cstate="print"/>
          <a:srcRect l="7203" t="5401" r="5402"/>
          <a:stretch>
            <a:fillRect/>
          </a:stretch>
        </p:blipFill>
        <p:spPr bwMode="auto">
          <a:xfrm>
            <a:off x="3275856" y="1124744"/>
            <a:ext cx="3494836" cy="5043974"/>
          </a:xfrm>
          <a:prstGeom prst="round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5" name="Picture 3" descr="C:\Users\Павел\Desktop\картинки\domik162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3429000"/>
            <a:ext cx="2362200" cy="2895600"/>
          </a:xfrm>
          <a:prstGeom prst="rect">
            <a:avLst/>
          </a:prstGeom>
          <a:noFill/>
        </p:spPr>
      </p:pic>
      <p:pic>
        <p:nvPicPr>
          <p:cNvPr id="2050" name="Picture 2" descr="G:\фото\IMG_2964.JPG"/>
          <p:cNvPicPr>
            <a:picLocks noChangeAspect="1" noChangeArrowheads="1"/>
          </p:cNvPicPr>
          <p:nvPr/>
        </p:nvPicPr>
        <p:blipFill>
          <a:blip r:embed="rId5" cstate="print"/>
          <a:srcRect l="2835" t="1240"/>
          <a:stretch>
            <a:fillRect/>
          </a:stretch>
        </p:blipFill>
        <p:spPr bwMode="auto">
          <a:xfrm>
            <a:off x="2915816" y="764704"/>
            <a:ext cx="3109669" cy="4214287"/>
          </a:xfrm>
          <a:prstGeom prst="round2Same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1" name="Picture 3" descr="G:\фото\IMG_296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080000">
            <a:off x="5595609" y="3976934"/>
            <a:ext cx="3251200" cy="2438400"/>
          </a:xfrm>
          <a:prstGeom prst="round2Same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2" name="Picture 4" descr="G:\фото\IMG_296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-1080000">
            <a:off x="297191" y="3655643"/>
            <a:ext cx="3251200" cy="2438400"/>
          </a:xfrm>
          <a:prstGeom prst="round2Same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3" name="Picture 5" descr="C:\Users\Павел\Desktop\картинки\76119279_28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115616" y="2060848"/>
            <a:ext cx="1333500" cy="110871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1936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5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rgbClr val="7030A0"/>
                </a:solidFill>
              </a:rPr>
              <a:t>Вывод:</a:t>
            </a:r>
            <a:endParaRPr lang="ru-RU" sz="4800" b="1" i="1" dirty="0">
              <a:solidFill>
                <a:srgbClr val="7030A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25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800" b="1" i="1" dirty="0" smtClean="0">
                <a:solidFill>
                  <a:schemeClr val="accent4">
                    <a:lumMod val="75000"/>
                  </a:schemeClr>
                </a:solidFill>
                <a:latin typeface="Constantia" pitchFamily="18" charset="0"/>
              </a:rPr>
              <a:t>Мы эти буквы изучили их оказалось 33</a:t>
            </a:r>
          </a:p>
          <a:p>
            <a:pPr>
              <a:buNone/>
            </a:pPr>
            <a:r>
              <a:rPr lang="ru-RU" sz="2800" b="1" i="1" dirty="0" smtClean="0">
                <a:solidFill>
                  <a:schemeClr val="accent4">
                    <a:lumMod val="75000"/>
                  </a:schemeClr>
                </a:solidFill>
                <a:latin typeface="Constantia" pitchFamily="18" charset="0"/>
              </a:rPr>
              <a:t>Про все мы сказку сочинили и написали свой</a:t>
            </a:r>
          </a:p>
          <a:p>
            <a:pPr>
              <a:buNone/>
            </a:pPr>
            <a:r>
              <a:rPr lang="ru-RU" sz="2800" b="1" i="1" dirty="0" smtClean="0">
                <a:solidFill>
                  <a:schemeClr val="accent4">
                    <a:lumMod val="75000"/>
                  </a:schemeClr>
                </a:solidFill>
                <a:latin typeface="Constantia" pitchFamily="18" charset="0"/>
              </a:rPr>
              <a:t>                                                                                рассказ.</a:t>
            </a:r>
          </a:p>
          <a:p>
            <a:pPr>
              <a:buNone/>
            </a:pPr>
            <a:r>
              <a:rPr lang="ru-RU" sz="2800" b="1" i="1" dirty="0" smtClean="0">
                <a:solidFill>
                  <a:schemeClr val="accent4">
                    <a:lumMod val="75000"/>
                  </a:schemeClr>
                </a:solidFill>
                <a:latin typeface="Constantia" pitchFamily="18" charset="0"/>
              </a:rPr>
              <a:t>Нам буквы встретились в природе, и</a:t>
            </a:r>
          </a:p>
          <a:p>
            <a:pPr>
              <a:buNone/>
            </a:pPr>
            <a:r>
              <a:rPr lang="ru-RU" sz="2800" b="1" i="1" dirty="0" smtClean="0">
                <a:solidFill>
                  <a:schemeClr val="accent4">
                    <a:lumMod val="75000"/>
                  </a:schemeClr>
                </a:solidFill>
                <a:latin typeface="Constantia" pitchFamily="18" charset="0"/>
              </a:rPr>
              <a:t>                                               окружают нас сейчас.</a:t>
            </a:r>
          </a:p>
          <a:p>
            <a:pPr>
              <a:buNone/>
            </a:pPr>
            <a:r>
              <a:rPr lang="ru-RU" sz="2800" b="1" i="1" dirty="0" smtClean="0">
                <a:solidFill>
                  <a:schemeClr val="accent4">
                    <a:lumMod val="75000"/>
                  </a:schemeClr>
                </a:solidFill>
                <a:latin typeface="Constantia" pitchFamily="18" charset="0"/>
              </a:rPr>
              <a:t>Мы наблюдательнее стали и дружбой </a:t>
            </a:r>
          </a:p>
          <a:p>
            <a:pPr>
              <a:buNone/>
            </a:pPr>
            <a:r>
              <a:rPr lang="ru-RU" sz="2800" b="1" i="1" dirty="0" smtClean="0">
                <a:solidFill>
                  <a:schemeClr val="accent4">
                    <a:lumMod val="75000"/>
                  </a:schemeClr>
                </a:solidFill>
                <a:latin typeface="Constantia" pitchFamily="18" charset="0"/>
              </a:rPr>
              <a:t>                                                          стали дорожить.</a:t>
            </a:r>
          </a:p>
          <a:p>
            <a:pPr>
              <a:buNone/>
            </a:pPr>
            <a:r>
              <a:rPr lang="ru-RU" sz="2800" b="1" i="1" dirty="0" smtClean="0">
                <a:solidFill>
                  <a:schemeClr val="accent4">
                    <a:lumMod val="75000"/>
                  </a:schemeClr>
                </a:solidFill>
                <a:latin typeface="Constantia" pitchFamily="18" charset="0"/>
              </a:rPr>
              <a:t>И каждой букве мы решили свой город</a:t>
            </a:r>
          </a:p>
          <a:p>
            <a:pPr>
              <a:buNone/>
            </a:pPr>
            <a:r>
              <a:rPr lang="ru-RU" sz="2800" b="1" i="1" dirty="0" smtClean="0">
                <a:solidFill>
                  <a:schemeClr val="accent4">
                    <a:lumMod val="75000"/>
                  </a:schemeClr>
                </a:solidFill>
                <a:latin typeface="Constantia" pitchFamily="18" charset="0"/>
              </a:rPr>
              <a:t>                                                                       посвятить.</a:t>
            </a:r>
          </a:p>
          <a:p>
            <a:pPr algn="ctr">
              <a:buNone/>
            </a:pPr>
            <a:r>
              <a:rPr lang="ru-RU" sz="2800" b="1" i="1" dirty="0" smtClean="0"/>
              <a:t> (</a:t>
            </a:r>
            <a:r>
              <a:rPr lang="ru-RU" sz="2800" b="1" i="1" dirty="0" err="1" smtClean="0"/>
              <a:t>Камзова</a:t>
            </a:r>
            <a:r>
              <a:rPr lang="ru-RU" sz="2800" b="1" i="1" dirty="0" smtClean="0"/>
              <a:t> Н.И.)</a:t>
            </a:r>
            <a:endParaRPr lang="ru-RU" sz="2800" b="1" i="1" dirty="0" smtClean="0">
              <a:solidFill>
                <a:schemeClr val="accent4">
                  <a:lumMod val="75000"/>
                </a:schemeClr>
              </a:solidFill>
              <a:latin typeface="Constantia" pitchFamily="18" charset="0"/>
            </a:endParaRPr>
          </a:p>
          <a:p>
            <a:pPr>
              <a:buNone/>
            </a:pPr>
            <a:endParaRPr lang="ru-RU" sz="2800" b="1" i="1" dirty="0" smtClean="0">
              <a:solidFill>
                <a:schemeClr val="accent4">
                  <a:lumMod val="75000"/>
                </a:schemeClr>
              </a:solidFill>
              <a:latin typeface="Constantia" pitchFamily="18" charset="0"/>
            </a:endParaRPr>
          </a:p>
          <a:p>
            <a:pPr>
              <a:buNone/>
            </a:pPr>
            <a:endParaRPr lang="ru-RU" sz="2800" b="1" i="1" dirty="0" smtClean="0">
              <a:solidFill>
                <a:schemeClr val="accent4">
                  <a:lumMod val="75000"/>
                </a:schemeClr>
              </a:solidFill>
              <a:latin typeface="Constantia" pitchFamily="18" charset="0"/>
            </a:endParaRPr>
          </a:p>
          <a:p>
            <a:pPr>
              <a:buNone/>
            </a:pPr>
            <a:endParaRPr lang="ru-RU" sz="2800" b="1" i="1" dirty="0">
              <a:solidFill>
                <a:schemeClr val="accent4">
                  <a:lumMod val="75000"/>
                </a:schemeClr>
              </a:solidFill>
              <a:latin typeface="Constantia" pitchFamily="18" charset="0"/>
            </a:endParaRPr>
          </a:p>
        </p:txBody>
      </p:sp>
      <p:pic>
        <p:nvPicPr>
          <p:cNvPr id="4102" name="Picture 6" descr="C:\Users\Павел\Desktop\картинки\0_6d269_9debeb4_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5085184"/>
            <a:ext cx="1346032" cy="1587302"/>
          </a:xfrm>
          <a:prstGeom prst="rect">
            <a:avLst/>
          </a:prstGeom>
          <a:noFill/>
        </p:spPr>
      </p:pic>
      <p:pic>
        <p:nvPicPr>
          <p:cNvPr id="4103" name="Picture 7" descr="C:\Users\Павел\Desktop\картинки\0_53565_b3f00208_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4288" y="188640"/>
            <a:ext cx="1777778" cy="1777778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2118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6" dur="8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7" dur="8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8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3" dur="8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4" dur="8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8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0" dur="8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1" dur="8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8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7" dur="8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8" dur="8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8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Павел\Desktop\обои\16031-800x6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i="1" dirty="0" smtClean="0">
                <a:solidFill>
                  <a:srgbClr val="0070C0"/>
                </a:solidFill>
                <a:latin typeface="Monotype Corsiva" pitchFamily="66" charset="0"/>
              </a:rPr>
              <a:t>Спасибо  за  внимание</a:t>
            </a:r>
            <a:endParaRPr lang="ru-RU" sz="6600" b="1" i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</p:spTree>
    <p:custDataLst>
      <p:tags r:id="rId1"/>
    </p:custDataLst>
  </p:cSld>
  <p:clrMapOvr>
    <a:masterClrMapping/>
  </p:clrMapOvr>
  <p:transition advTm="477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0.9|81|1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0.9|2.4|2.6|0.9|2.1|0.9|1.6|1.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1.1|1.5|1.8|0.9|1.7|1.1|1.7|1.1|2.2|1|1.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</TotalTime>
  <Words>72</Words>
  <Application>Microsoft Office PowerPoint</Application>
  <PresentationFormat>Экран (4:3)</PresentationFormat>
  <Paragraphs>17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Солнцестояние</vt:lpstr>
      <vt:lpstr>2 апреля</vt:lpstr>
      <vt:lpstr>Слайд 2</vt:lpstr>
      <vt:lpstr>Вывод:</vt:lpstr>
      <vt:lpstr>Спасибо  за  внимание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февраль</dc:title>
  <dc:creator>Елена</dc:creator>
  <cp:lastModifiedBy>Елена</cp:lastModifiedBy>
  <cp:revision>5</cp:revision>
  <dcterms:created xsi:type="dcterms:W3CDTF">2014-11-02T07:18:28Z</dcterms:created>
  <dcterms:modified xsi:type="dcterms:W3CDTF">2014-11-02T07:31:31Z</dcterms:modified>
</cp:coreProperties>
</file>