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08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996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908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44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071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992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74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8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0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320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61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18.03.2014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6"/>
          <p:cNvSpPr txBox="1">
            <a:spLocks/>
          </p:cNvSpPr>
          <p:nvPr/>
        </p:nvSpPr>
        <p:spPr>
          <a:xfrm>
            <a:off x="899319" y="5589240"/>
            <a:ext cx="2736850" cy="115212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b="1" dirty="0" smtClean="0">
                <a:solidFill>
                  <a:srgbClr val="C00000"/>
                </a:solidFill>
              </a:rPr>
              <a:t>dress</a:t>
            </a:r>
            <a:endParaRPr lang="ru-RU" sz="6600" b="1" dirty="0" smtClean="0">
              <a:solidFill>
                <a:srgbClr val="C00000"/>
              </a:solidFill>
            </a:endParaRPr>
          </a:p>
        </p:txBody>
      </p:sp>
      <p:sp>
        <p:nvSpPr>
          <p:cNvPr id="5" name="Текст 7"/>
          <p:cNvSpPr txBox="1">
            <a:spLocks/>
          </p:cNvSpPr>
          <p:nvPr/>
        </p:nvSpPr>
        <p:spPr>
          <a:xfrm>
            <a:off x="5148263" y="5572589"/>
            <a:ext cx="3384550" cy="63976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000" b="1" dirty="0" smtClean="0">
                <a:solidFill>
                  <a:srgbClr val="C00000"/>
                </a:solidFill>
              </a:rPr>
              <a:t>blouse</a:t>
            </a:r>
            <a:endParaRPr lang="ru-RU" sz="6000" b="1" dirty="0" smtClean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72" y="732803"/>
            <a:ext cx="3734544" cy="46494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017" y="965969"/>
            <a:ext cx="4876800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71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3960440" cy="5904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blue</a:t>
            </a:r>
          </a:p>
          <a:p>
            <a:pPr algn="ctr"/>
            <a:r>
              <a:rPr lang="en-US" sz="3600" dirty="0" smtClean="0"/>
              <a:t>red</a:t>
            </a:r>
          </a:p>
          <a:p>
            <a:pPr algn="ctr"/>
            <a:r>
              <a:rPr lang="en-US" sz="3600" dirty="0" smtClean="0"/>
              <a:t>yellow</a:t>
            </a:r>
          </a:p>
          <a:p>
            <a:pPr algn="ctr"/>
            <a:r>
              <a:rPr lang="en-US" sz="3600" dirty="0" smtClean="0"/>
              <a:t>brown</a:t>
            </a:r>
          </a:p>
          <a:p>
            <a:pPr algn="ctr"/>
            <a:r>
              <a:rPr lang="en-US" sz="3600" dirty="0" smtClean="0"/>
              <a:t>black</a:t>
            </a:r>
          </a:p>
          <a:p>
            <a:pPr algn="ctr"/>
            <a:r>
              <a:rPr lang="en-US" sz="3600" dirty="0" smtClean="0"/>
              <a:t>white</a:t>
            </a:r>
          </a:p>
          <a:p>
            <a:pPr algn="ctr"/>
            <a:r>
              <a:rPr lang="en-US" sz="3600" dirty="0" smtClean="0"/>
              <a:t>long</a:t>
            </a:r>
          </a:p>
          <a:p>
            <a:pPr algn="ctr"/>
            <a:r>
              <a:rPr lang="en-US" sz="3600" dirty="0" smtClean="0"/>
              <a:t>short</a:t>
            </a:r>
          </a:p>
          <a:p>
            <a:pPr algn="ctr"/>
            <a:r>
              <a:rPr lang="en-US" sz="3600" dirty="0" smtClean="0"/>
              <a:t>small</a:t>
            </a:r>
          </a:p>
          <a:p>
            <a:pPr algn="ctr"/>
            <a:r>
              <a:rPr lang="en-US" sz="3600" dirty="0" smtClean="0"/>
              <a:t>pink</a:t>
            </a:r>
          </a:p>
          <a:p>
            <a:pPr algn="ctr"/>
            <a:r>
              <a:rPr lang="en-US" sz="3600" dirty="0" smtClean="0"/>
              <a:t>orange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476672"/>
            <a:ext cx="3960440" cy="5904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dress</a:t>
            </a:r>
          </a:p>
          <a:p>
            <a:pPr algn="ctr"/>
            <a:r>
              <a:rPr lang="en-US" sz="3600" dirty="0" smtClean="0"/>
              <a:t>shoes</a:t>
            </a:r>
          </a:p>
          <a:p>
            <a:pPr algn="ctr"/>
            <a:r>
              <a:rPr lang="en-US" sz="3600" dirty="0" smtClean="0"/>
              <a:t>jeans</a:t>
            </a:r>
          </a:p>
          <a:p>
            <a:pPr algn="ctr"/>
            <a:r>
              <a:rPr lang="en-US" sz="3600" dirty="0" smtClean="0"/>
              <a:t>scarf</a:t>
            </a:r>
          </a:p>
          <a:p>
            <a:pPr algn="ctr"/>
            <a:r>
              <a:rPr lang="en-US" sz="3600" dirty="0" smtClean="0"/>
              <a:t>trousers</a:t>
            </a:r>
          </a:p>
          <a:p>
            <a:pPr algn="ctr"/>
            <a:r>
              <a:rPr lang="en-US" sz="3600" dirty="0" smtClean="0"/>
              <a:t>boots</a:t>
            </a:r>
          </a:p>
          <a:p>
            <a:pPr algn="ctr"/>
            <a:r>
              <a:rPr lang="en-US" sz="3600" dirty="0" smtClean="0"/>
              <a:t>skirt</a:t>
            </a:r>
          </a:p>
          <a:p>
            <a:pPr algn="ctr"/>
            <a:r>
              <a:rPr lang="en-US" sz="3600" dirty="0" smtClean="0"/>
              <a:t>gloves</a:t>
            </a:r>
          </a:p>
          <a:p>
            <a:pPr algn="ctr"/>
            <a:r>
              <a:rPr lang="en-US" sz="3600" dirty="0" smtClean="0"/>
              <a:t>coat</a:t>
            </a:r>
          </a:p>
          <a:p>
            <a:pPr algn="ctr"/>
            <a:r>
              <a:rPr lang="en-US" sz="3600" dirty="0" smtClean="0"/>
              <a:t>shorts</a:t>
            </a:r>
          </a:p>
          <a:p>
            <a:pPr algn="ctr"/>
            <a:r>
              <a:rPr lang="en-US" sz="3600" dirty="0" smtClean="0"/>
              <a:t>cap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1353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398" y="332656"/>
            <a:ext cx="86409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arenR"/>
            </a:pPr>
            <a:r>
              <a:rPr lang="en-US" sz="4800" dirty="0" smtClean="0"/>
              <a:t>The black trousers are (big) than the jeans.</a:t>
            </a:r>
          </a:p>
          <a:p>
            <a:pPr algn="just"/>
            <a:r>
              <a:rPr lang="en-US" sz="4800" dirty="0" smtClean="0"/>
              <a:t>2) This raincoat is (small) than the red coat.</a:t>
            </a:r>
          </a:p>
          <a:p>
            <a:pPr algn="just"/>
            <a:r>
              <a:rPr lang="en-US" sz="4800" dirty="0" smtClean="0"/>
              <a:t>3) Bill’s  suit is the (good).</a:t>
            </a:r>
          </a:p>
          <a:p>
            <a:pPr algn="just"/>
            <a:r>
              <a:rPr lang="en-US" sz="4800" dirty="0" smtClean="0"/>
              <a:t>4) These boots are the (old).</a:t>
            </a:r>
          </a:p>
          <a:p>
            <a:pPr algn="just"/>
            <a:r>
              <a:rPr lang="en-US" sz="4800" dirty="0" smtClean="0"/>
              <a:t>5) My scarf is (long) than your scarf.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96336" y="332656"/>
            <a:ext cx="154766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bigger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988840"/>
            <a:ext cx="17281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smaller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72446" y="3354081"/>
            <a:ext cx="1656184" cy="599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the best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4202685"/>
            <a:ext cx="19442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the oldest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4797152"/>
            <a:ext cx="172819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longer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3122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satMod val="130000"/>
                  </a:schemeClr>
                </a:solidFill>
              </a:rPr>
              <a:t>Look for 30 seconds and name me colors of the clothes.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134" y="899985"/>
            <a:ext cx="1932632" cy="193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2833" y="1216491"/>
            <a:ext cx="1655762" cy="2141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33561" y="1330791"/>
            <a:ext cx="1325981" cy="1912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1691" y="1216491"/>
            <a:ext cx="1344633" cy="1784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6100" y="3284538"/>
            <a:ext cx="17430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84438" y="3429000"/>
            <a:ext cx="19621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00788" y="2864054"/>
            <a:ext cx="2447676" cy="1922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5536" y="2656551"/>
            <a:ext cx="2011114" cy="235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00338" y="4941888"/>
            <a:ext cx="1687512" cy="168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19792" y="4919624"/>
            <a:ext cx="1079500" cy="168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39552" y="5013325"/>
            <a:ext cx="1932186" cy="1932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300788" y="4497886"/>
            <a:ext cx="2015628" cy="2015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651500" y="1330791"/>
            <a:ext cx="1559331" cy="1871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6084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55650" y="117475"/>
            <a:ext cx="8191978" cy="1008063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4000" b="1" kern="0" dirty="0" smtClean="0">
                <a:solidFill>
                  <a:srgbClr val="C00000"/>
                </a:solidFill>
              </a:rPr>
              <a:t>Answer my questions</a:t>
            </a:r>
            <a:endParaRPr lang="ru-RU" sz="4000" b="1" kern="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3"/>
          <p:cNvSpPr txBox="1">
            <a:spLocks/>
          </p:cNvSpPr>
          <p:nvPr/>
        </p:nvSpPr>
        <p:spPr>
          <a:xfrm>
            <a:off x="468313" y="1341438"/>
            <a:ext cx="8424167" cy="38163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14350" indent="-514350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US" sz="3600" kern="0" dirty="0" smtClean="0"/>
              <a:t>What will put on in rainy weather?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US" sz="3600" kern="0" dirty="0" smtClean="0"/>
              <a:t> What will put on in sunny weather?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US" sz="3600" kern="0" dirty="0" smtClean="0"/>
              <a:t> What will put on in cold weather?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US" sz="3600" kern="0" dirty="0" smtClean="0"/>
              <a:t> What will put on in hot weather?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US" sz="3600" kern="0" dirty="0" smtClean="0"/>
              <a:t> What will put on in windy weather?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US" sz="3600" kern="0" dirty="0" smtClean="0"/>
              <a:t> What will put on in cloudy weather?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US" sz="3600" kern="0" dirty="0" smtClean="0"/>
              <a:t>What would you like to buy for a party?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600" kern="0" dirty="0" smtClean="0"/>
              <a:t>What would you like to buy for a picnic?</a:t>
            </a:r>
            <a:endParaRPr lang="en-US" sz="3600" kern="0" dirty="0" smtClean="0"/>
          </a:p>
        </p:txBody>
      </p:sp>
    </p:spTree>
    <p:extLst>
      <p:ext uri="{BB962C8B-B14F-4D97-AF65-F5344CB8AC3E}">
        <p14:creationId xmlns:p14="http://schemas.microsoft.com/office/powerpoint/2010/main" val="50424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 txBox="1">
            <a:spLocks/>
          </p:cNvSpPr>
          <p:nvPr/>
        </p:nvSpPr>
        <p:spPr>
          <a:xfrm>
            <a:off x="684213" y="4581525"/>
            <a:ext cx="4022725" cy="63976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000" b="1" dirty="0" smtClean="0">
                <a:solidFill>
                  <a:srgbClr val="C00000"/>
                </a:solidFill>
              </a:rPr>
              <a:t>skirt</a:t>
            </a:r>
            <a:endParaRPr lang="ru-RU" sz="6000" b="1" dirty="0" smtClean="0">
              <a:solidFill>
                <a:srgbClr val="C00000"/>
              </a:solidFill>
            </a:endParaRPr>
          </a:p>
        </p:txBody>
      </p:sp>
      <p:sp>
        <p:nvSpPr>
          <p:cNvPr id="3" name="Текст 4"/>
          <p:cNvSpPr txBox="1">
            <a:spLocks/>
          </p:cNvSpPr>
          <p:nvPr/>
        </p:nvSpPr>
        <p:spPr>
          <a:xfrm>
            <a:off x="4932363" y="1268413"/>
            <a:ext cx="4022725" cy="63976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000" b="1" dirty="0" smtClean="0">
                <a:solidFill>
                  <a:srgbClr val="C00000"/>
                </a:solidFill>
              </a:rPr>
              <a:t>shirt</a:t>
            </a:r>
            <a:endParaRPr lang="ru-RU" sz="6000" b="1" dirty="0" smtClean="0">
              <a:solidFill>
                <a:srgbClr val="C00000"/>
              </a:solidFill>
            </a:endParaRPr>
          </a:p>
        </p:txBody>
      </p:sp>
      <p:pic>
        <p:nvPicPr>
          <p:cNvPr id="5" name="Picture 2" descr="http://myvancl.ru/image/cache/data/z89/soft_peached_shirt_7-80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429250" y="2636838"/>
            <a:ext cx="3672482" cy="36724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16632"/>
            <a:ext cx="5238750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4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88787"/>
            <a:ext cx="3888432" cy="38884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0688"/>
            <a:ext cx="3171825" cy="47625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7016" y="4921523"/>
            <a:ext cx="36814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trousers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758" y="5383188"/>
            <a:ext cx="220445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jeans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845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34" y="235674"/>
            <a:ext cx="3489852" cy="46531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39227"/>
            <a:ext cx="4581128" cy="45811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8701" y="5229200"/>
            <a:ext cx="25635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shorts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18727" y="5225626"/>
            <a:ext cx="26629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T-shirt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737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9636"/>
            <a:ext cx="4429949" cy="4363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89636"/>
            <a:ext cx="3341048" cy="50115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36590" y="5157192"/>
            <a:ext cx="271119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jacket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04778" y="5344400"/>
            <a:ext cx="33156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raincoat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619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3630149" cy="54452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8640"/>
            <a:ext cx="3964161" cy="48245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06248" y="5534561"/>
            <a:ext cx="201362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coat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95705" y="5225626"/>
            <a:ext cx="315477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fur coat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51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 txBox="1">
            <a:spLocks/>
          </p:cNvSpPr>
          <p:nvPr/>
        </p:nvSpPr>
        <p:spPr>
          <a:xfrm>
            <a:off x="593703" y="75912"/>
            <a:ext cx="2674938" cy="63976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6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gloves</a:t>
            </a:r>
            <a:endParaRPr lang="ru-RU" sz="66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4"/>
          <p:cNvSpPr txBox="1">
            <a:spLocks/>
          </p:cNvSpPr>
          <p:nvPr/>
        </p:nvSpPr>
        <p:spPr>
          <a:xfrm>
            <a:off x="5724128" y="169359"/>
            <a:ext cx="3816101" cy="57943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7200" b="1" dirty="0" smtClean="0">
                <a:solidFill>
                  <a:srgbClr val="C00000"/>
                </a:solidFill>
              </a:rPr>
              <a:t>mittens</a:t>
            </a:r>
            <a:endParaRPr lang="ru-RU" sz="7200" b="1" dirty="0" smtClean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3623" y="1124744"/>
            <a:ext cx="2406650" cy="1655762"/>
          </a:xfrm>
          <a:prstGeom prst="rect">
            <a:avLst/>
          </a:prstGeom>
          <a:ln w="9525">
            <a:noFill/>
            <a:prstDash val="solid"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300538" y="1320079"/>
            <a:ext cx="2447925" cy="1625600"/>
          </a:xfrm>
          <a:prstGeom prst="rect">
            <a:avLst/>
          </a:prstGeom>
          <a:ln w="9525">
            <a:noFill/>
            <a:prstDash val="solid"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7032"/>
            <a:ext cx="2729089" cy="21321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528" y="3916817"/>
            <a:ext cx="3149472" cy="20996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159" y="1879333"/>
            <a:ext cx="2794646" cy="279464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8234" y="5657671"/>
            <a:ext cx="151618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cap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4648802"/>
            <a:ext cx="36175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umbrella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45636" y="5849131"/>
            <a:ext cx="144725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hat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658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4"/>
          <p:cNvSpPr txBox="1">
            <a:spLocks/>
          </p:cNvSpPr>
          <p:nvPr/>
        </p:nvSpPr>
        <p:spPr bwMode="auto">
          <a:xfrm>
            <a:off x="827584" y="6156756"/>
            <a:ext cx="2736850" cy="581025"/>
          </a:xfrm>
          <a:prstGeom prst="rect">
            <a:avLst/>
          </a:prstGeom>
          <a:solidFill>
            <a:schemeClr val="bg1"/>
          </a:solidFill>
          <a:ln w="1079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marL="63500" algn="ctr">
              <a:spcBef>
                <a:spcPts val="1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C00000"/>
                </a:solidFill>
                <a:latin typeface="Gill Sans MT" pitchFamily="34" charset="0"/>
              </a:rPr>
              <a:t>shoes</a:t>
            </a:r>
            <a:endParaRPr lang="ru-RU" sz="3600" b="1" dirty="0">
              <a:solidFill>
                <a:srgbClr val="C00000"/>
              </a:solidFill>
              <a:latin typeface="Corbel" pitchFamily="34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4278" y="3851706"/>
            <a:ext cx="230346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4"/>
          <p:cNvSpPr txBox="1">
            <a:spLocks/>
          </p:cNvSpPr>
          <p:nvPr/>
        </p:nvSpPr>
        <p:spPr bwMode="auto">
          <a:xfrm>
            <a:off x="6041084" y="6156756"/>
            <a:ext cx="2735263" cy="579437"/>
          </a:xfrm>
          <a:prstGeom prst="rect">
            <a:avLst/>
          </a:prstGeom>
          <a:solidFill>
            <a:schemeClr val="bg1"/>
          </a:solidFill>
          <a:ln w="1079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marL="63500" algn="ctr">
              <a:spcBef>
                <a:spcPts val="1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600" b="1" dirty="0">
                <a:solidFill>
                  <a:srgbClr val="C00000"/>
                </a:solidFill>
                <a:latin typeface="Gill Sans MT" pitchFamily="34" charset="0"/>
              </a:rPr>
              <a:t>boots</a:t>
            </a:r>
            <a:endParaRPr lang="ru-RU" sz="3600" b="1" dirty="0">
              <a:solidFill>
                <a:srgbClr val="C00000"/>
              </a:solidFill>
              <a:latin typeface="Corbel" pitchFamily="34" charset="0"/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240" y="3139495"/>
            <a:ext cx="1844675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90" y="13855"/>
            <a:ext cx="3144044" cy="314404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43970" y="2789644"/>
            <a:ext cx="289688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trainers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143" y="24230"/>
            <a:ext cx="3566434" cy="302433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738742" y="2790210"/>
            <a:ext cx="200991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scarf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877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8654" y="141008"/>
            <a:ext cx="5927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Make up the words: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12" y="1064338"/>
            <a:ext cx="6154826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1)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t, e, s, h, o, c, l – </a:t>
            </a:r>
          </a:p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2)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a, t, c, o –</a:t>
            </a:r>
          </a:p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3)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h, o, s, e, s – </a:t>
            </a:r>
          </a:p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4)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r, h, t, s –</a:t>
            </a:r>
          </a:p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5)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r, s, t, h, o, s –</a:t>
            </a:r>
          </a:p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6)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m, r, l, e, l, a, u, b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endParaRPr lang="en-US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93187" y="1110826"/>
            <a:ext cx="22525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clothes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66170" y="1803553"/>
            <a:ext cx="14187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coat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221" y="2668772"/>
            <a:ext cx="1827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shoes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61060" y="3445317"/>
            <a:ext cx="1489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shirt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1562" y="4311226"/>
            <a:ext cx="19672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shorts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33608" y="5250873"/>
            <a:ext cx="27593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umbrella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176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1acae9356c4348e6294f298a311dab1964476de"/>
</p:tagLst>
</file>

<file path=ppt/theme/theme1.xml><?xml version="1.0" encoding="utf-8"?>
<a:theme xmlns:a="http://schemas.openxmlformats.org/drawingml/2006/main" name="Тема17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Тема17</Template>
  <TotalTime>109</TotalTime>
  <Words>286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Виктория</cp:lastModifiedBy>
  <cp:revision>14</cp:revision>
  <dcterms:created xsi:type="dcterms:W3CDTF">2014-02-20T05:18:14Z</dcterms:created>
  <dcterms:modified xsi:type="dcterms:W3CDTF">2014-03-18T15:08:10Z</dcterms:modified>
</cp:coreProperties>
</file>