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</p:sldIdLst>
  <p:sldSz cx="10080625" cy="7559675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1392" y="-96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2CDDD79A-359C-4145-AAFC-27ECAC56D198}" type="slidenum">
              <a:t>‹#›</a:t>
            </a:fld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5096322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232D4EF3-FEB8-4909-ADFF-FED3C36501D5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0173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ru-RU" sz="2000" b="0" i="0" u="none" strike="noStrike" kern="1200">
        <a:ln>
          <a:noFill/>
        </a:ln>
        <a:latin typeface="Arial" pitchFamily="18"/>
        <a:ea typeface="Microsoft YaHei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EE039DA-690A-4E65-93EC-7F8E4022D5BF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48074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8B922E8-F6DB-4DCD-ABBE-ED32E5B9CEFF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11070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64563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64563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4929089-D43D-46F2-A924-0A3514D7986A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2266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154F47E-40ED-4931-A398-F401879C2FCA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78137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29C9A1C-B176-4376-AE6E-71732A45E6AF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59762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8DBE796-E265-4ACF-AEF3-225477ED2520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504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A933F0A-6383-4FD7-8142-BD9CEC83FF8F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5488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9F9E11F-A23C-4D52-9C53-7231DC61085A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56278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513F2C9-EA81-4C6A-B9B3-053DD960461F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65905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943D2D9-C136-49BA-A2D5-C2F47C33708D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28125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7E892EF-75C3-4112-8916-5FC6BEB51043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96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ru-RU"/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989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ct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DA1E8DC4-830D-4099-934A-3CE31276AF49}" type="slidenum"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algn="ctr" rtl="0" hangingPunct="0">
        <a:tabLst/>
        <a:defRPr lang="ru-RU" sz="2400" b="0" i="0" u="none" strike="noStrike" kern="1200">
          <a:ln>
            <a:noFill/>
          </a:ln>
          <a:latin typeface="Arial" pitchFamily="18"/>
          <a:ea typeface="Microsoft YaHei" pitchFamily="2"/>
          <a:cs typeface="Mangal" pitchFamily="2"/>
        </a:defRPr>
      </a:lvl1pPr>
    </p:titleStyle>
    <p:bodyStyle>
      <a:lvl1pPr rtl="0" hangingPunct="0">
        <a:spcBef>
          <a:spcPts val="0"/>
        </a:spcBef>
        <a:spcAft>
          <a:spcPts val="1417"/>
        </a:spcAft>
        <a:tabLst/>
        <a:defRPr lang="ru-RU" sz="3200" b="0" i="0" u="none" strike="noStrike" kern="1200">
          <a:ln>
            <a:noFill/>
          </a:ln>
          <a:latin typeface="Arial" pitchFamily="18"/>
          <a:ea typeface="Microsoft YaHei" pitchFamily="2"/>
          <a:cs typeface="Mangal" pitchFamily="2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792" y="1327908"/>
            <a:ext cx="4248472" cy="3887351"/>
          </a:xfrm>
          <a:prstGeom prst="rect">
            <a:avLst/>
          </a:prstGeom>
        </p:spPr>
      </p:pic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503999" y="470735"/>
            <a:ext cx="9071640" cy="92333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 sz="6000" dirty="0" smtClean="0">
                <a:solidFill>
                  <a:srgbClr val="FF0000"/>
                </a:solidFill>
              </a:rPr>
              <a:t>Christmas</a:t>
            </a:r>
            <a:endParaRPr lang="en-US" sz="60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503999" y="1769040"/>
            <a:ext cx="9071640" cy="4647426"/>
          </a:xfrm>
        </p:spPr>
        <p:txBody>
          <a:bodyPr>
            <a:spAutoFit/>
          </a:bodyPr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>
              <a:buNone/>
            </a:pPr>
            <a:endParaRPr lang="ru-RU" dirty="0"/>
          </a:p>
          <a:p>
            <a:pPr lvl="0">
              <a:buNone/>
            </a:pPr>
            <a:endParaRPr lang="ru-RU" dirty="0"/>
          </a:p>
          <a:p>
            <a:pPr lvl="0" algn="ctr">
              <a:buNone/>
            </a:pPr>
            <a:r>
              <a:rPr lang="ru-RU" dirty="0" smtClean="0">
                <a:solidFill>
                  <a:srgbClr val="000000"/>
                </a:solidFill>
              </a:rPr>
              <a:t>                                           </a:t>
            </a:r>
            <a:r>
              <a:rPr lang="en-US" dirty="0" smtClean="0">
                <a:solidFill>
                  <a:srgbClr val="000000"/>
                </a:solidFill>
              </a:rPr>
              <a:t>the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student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of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class</a:t>
            </a:r>
            <a:r>
              <a:rPr lang="ru-RU" dirty="0">
                <a:solidFill>
                  <a:srgbClr val="000000"/>
                </a:solidFill>
              </a:rPr>
              <a:t> 9a</a:t>
            </a:r>
          </a:p>
          <a:p>
            <a:pPr lvl="0" algn="r">
              <a:buNone/>
            </a:pPr>
            <a:r>
              <a:rPr lang="ru-RU" dirty="0" err="1">
                <a:solidFill>
                  <a:srgbClr val="000000"/>
                </a:solidFill>
              </a:rPr>
              <a:t>Demidenko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Daria</a:t>
            </a:r>
            <a:endParaRPr lang="ru-RU" dirty="0">
              <a:solidFill>
                <a:srgbClr val="000000"/>
              </a:solidFill>
            </a:endParaRPr>
          </a:p>
          <a:p>
            <a:pPr lvl="0" algn="r">
              <a:buNone/>
            </a:pPr>
            <a:endParaRPr lang="ru-RU" dirty="0">
              <a:solidFill>
                <a:srgbClr val="000000"/>
              </a:solidFill>
            </a:endParaRPr>
          </a:p>
          <a:p>
            <a:pPr lvl="0" algn="r">
              <a:buNone/>
            </a:pP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 err="1" smtClean="0">
                <a:solidFill>
                  <a:srgbClr val="000000"/>
                </a:solidFill>
              </a:rPr>
              <a:t>teacher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Olga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Aleksandrovna</a:t>
            </a:r>
            <a:endParaRPr lang="ru-RU" dirty="0">
              <a:solidFill>
                <a:srgbClr val="000000"/>
              </a:solidFill>
            </a:endParaRPr>
          </a:p>
          <a:p>
            <a:pPr lvl="0" algn="ctr">
              <a:buNone/>
            </a:pPr>
            <a:endParaRPr lang="ru-RU" sz="4000" dirty="0">
              <a:solidFill>
                <a:srgbClr val="00008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4000">
                <a:solidFill>
                  <a:srgbClr val="FF0000"/>
                </a:solidFill>
              </a:rPr>
              <a:t>Christmas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/>
        <p:txBody>
          <a:bodyPr>
            <a:spAutoFit/>
          </a:bodyPr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marL="0" lvl="0" indent="0">
              <a:buNone/>
            </a:pPr>
            <a:r>
              <a:rPr lang="ru-RU" sz="2600">
                <a:solidFill>
                  <a:srgbClr val="00AE00"/>
                </a:solidFill>
                <a:latin typeface="tahoma"/>
              </a:rPr>
              <a:t>Christian</a:t>
            </a:r>
            <a:r>
              <a:rPr lang="en-US" sz="2600">
                <a:solidFill>
                  <a:srgbClr val="00AE00"/>
                </a:solidFill>
                <a:latin typeface="tahoma"/>
              </a:rPr>
              <a:t>s</a:t>
            </a:r>
            <a:r>
              <a:rPr lang="ru-RU" sz="2600">
                <a:solidFill>
                  <a:srgbClr val="00AE00"/>
                </a:solidFill>
                <a:latin typeface="tahoma"/>
              </a:rPr>
              <a:t> celebrate the feast of Christmas which means the birth of Christ. The holiday is celebrated in the family. This is a traditional celebration.</a:t>
            </a:r>
          </a:p>
        </p:txBody>
      </p:sp>
      <p:pic>
        <p:nvPicPr>
          <p:cNvPr id="4" name=""/>
          <p:cNvPicPr>
            <a:picLocks noGrp="1" noChangeAspect="1"/>
          </p:cNvPicPr>
          <p:nvPr>
            <p:ph type="pic" idx="4294967295"/>
          </p:nvPr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528000" y="3168000"/>
            <a:ext cx="6120000" cy="432000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/>
          <p:cNvPicPr>
            <a:picLocks noGrp="1" noChangeAspect="1"/>
          </p:cNvPicPr>
          <p:nvPr>
            <p:ph type="pic" idx="4294967295"/>
          </p:nvPr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862199" y="243360"/>
            <a:ext cx="6697800" cy="4436640"/>
          </a:xfrm>
        </p:spPr>
      </p:pic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503999" y="4375080"/>
            <a:ext cx="9071640" cy="2379600"/>
          </a:xfrm>
        </p:spPr>
        <p:txBody>
          <a:bodyPr>
            <a:spAutoFit/>
          </a:bodyPr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marL="0" lvl="0" indent="0">
              <a:buNone/>
            </a:pPr>
            <a:endParaRPr lang="ru-RU" sz="2600">
              <a:solidFill>
                <a:srgbClr val="000000"/>
              </a:solidFill>
              <a:latin typeface="tahoma"/>
            </a:endParaRPr>
          </a:p>
          <a:p>
            <a:pPr marL="0" lvl="0" indent="0">
              <a:buNone/>
            </a:pPr>
            <a:r>
              <a:rPr lang="ru-RU" sz="2600">
                <a:solidFill>
                  <a:srgbClr val="660066"/>
                </a:solidFill>
                <a:latin typeface="tahoma"/>
              </a:rPr>
              <a:t>Preparation for the holiday begins on january 6th. People clean their houses and decorate the trees. </a:t>
            </a:r>
            <a:r>
              <a:rPr lang="en-US" sz="2600">
                <a:solidFill>
                  <a:srgbClr val="660066"/>
                </a:solidFill>
                <a:latin typeface="tahoma"/>
              </a:rPr>
              <a:t>T</a:t>
            </a:r>
            <a:r>
              <a:rPr lang="ru-RU" sz="2600">
                <a:solidFill>
                  <a:srgbClr val="660066"/>
                </a:solidFill>
                <a:latin typeface="tahoma"/>
              </a:rPr>
              <a:t>hey make a cracker with a surprise and cook a special meal.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 txBox="1">
            <a:spLocks noGrp="1"/>
          </p:cNvSpPr>
          <p:nvPr>
            <p:ph type="body" idx="4294967295"/>
          </p:nvPr>
        </p:nvSpPr>
        <p:spPr>
          <a:xfrm>
            <a:off x="216000" y="626760"/>
            <a:ext cx="4426560" cy="4989240"/>
          </a:xfrm>
        </p:spPr>
        <p:txBody>
          <a:bodyPr>
            <a:spAutoFit/>
          </a:bodyPr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>
              <a:buNone/>
            </a:pPr>
            <a:r>
              <a:rPr lang="ru-RU" sz="2600">
                <a:solidFill>
                  <a:srgbClr val="000080"/>
                </a:solidFill>
                <a:latin typeface="tahoma"/>
              </a:rPr>
              <a:t>On the night of Christmas Santa Claus comes to children and puts them gifts under the tree. </a:t>
            </a:r>
            <a:r>
              <a:rPr lang="en-US" sz="2600">
                <a:solidFill>
                  <a:srgbClr val="000080"/>
                </a:solidFill>
                <a:latin typeface="tahoma"/>
              </a:rPr>
              <a:t>P</a:t>
            </a:r>
            <a:r>
              <a:rPr lang="ru-RU" sz="2600">
                <a:solidFill>
                  <a:srgbClr val="000080"/>
                </a:solidFill>
                <a:latin typeface="tahoma"/>
              </a:rPr>
              <a:t>eople exchange cards with greetings and gifts. </a:t>
            </a:r>
            <a:r>
              <a:rPr lang="en-US" sz="2600">
                <a:solidFill>
                  <a:srgbClr val="000080"/>
                </a:solidFill>
                <a:latin typeface="tahoma"/>
              </a:rPr>
              <a:t>I</a:t>
            </a:r>
            <a:r>
              <a:rPr lang="ru-RU" sz="2600">
                <a:solidFill>
                  <a:srgbClr val="000080"/>
                </a:solidFill>
                <a:latin typeface="tahoma"/>
              </a:rPr>
              <a:t>n the evening they passes a stunning fireworks. People exchange cards with greetings and gifts. In the evening they passes a </a:t>
            </a:r>
            <a:r>
              <a:rPr lang="en-US" sz="2600">
                <a:solidFill>
                  <a:srgbClr val="000080"/>
                </a:solidFill>
                <a:latin typeface="tahoma"/>
              </a:rPr>
              <a:t>stunning</a:t>
            </a:r>
            <a:r>
              <a:rPr lang="ru-RU" sz="2600">
                <a:solidFill>
                  <a:srgbClr val="000080"/>
                </a:solidFill>
                <a:latin typeface="tahoma"/>
              </a:rPr>
              <a:t> fireworks.</a:t>
            </a:r>
          </a:p>
        </p:txBody>
      </p:sp>
      <p:pic>
        <p:nvPicPr>
          <p:cNvPr id="3" name=""/>
          <p:cNvPicPr>
            <a:picLocks noGrp="1" noChangeAspect="1"/>
          </p:cNvPicPr>
          <p:nvPr>
            <p:ph type="pic" idx="4294967295"/>
          </p:nvPr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392000" y="2561039"/>
            <a:ext cx="5040000" cy="471096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 txBox="1">
            <a:spLocks noGrp="1"/>
          </p:cNvSpPr>
          <p:nvPr>
            <p:ph type="body" idx="4294967295"/>
          </p:nvPr>
        </p:nvSpPr>
        <p:spPr>
          <a:xfrm>
            <a:off x="4824000" y="72000"/>
            <a:ext cx="4426560" cy="4989240"/>
          </a:xfrm>
        </p:spPr>
        <p:txBody>
          <a:bodyPr>
            <a:spAutoFit/>
          </a:bodyPr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>
              <a:buNone/>
            </a:pPr>
            <a:r>
              <a:rPr lang="ru-RU">
                <a:solidFill>
                  <a:srgbClr val="008080"/>
                </a:solidFill>
                <a:latin typeface="tahoma"/>
              </a:rPr>
              <a:t>All people feel happy, do good deeds and help each other.</a:t>
            </a:r>
          </a:p>
        </p:txBody>
      </p:sp>
      <p:pic>
        <p:nvPicPr>
          <p:cNvPr id="3" name=""/>
          <p:cNvPicPr>
            <a:picLocks noGrp="1" noChangeAspect="1"/>
          </p:cNvPicPr>
          <p:nvPr>
            <p:ph type="pic" idx="4294967295"/>
          </p:nvPr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03999" y="1872000"/>
            <a:ext cx="6480000" cy="453960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быч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141</Words>
  <Application>Microsoft Office PowerPoint</Application>
  <PresentationFormat>Экран (4:3)</PresentationFormat>
  <Paragraphs>13</Paragraphs>
  <Slides>5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Обычный</vt:lpstr>
      <vt:lpstr>Christmas</vt:lpstr>
      <vt:lpstr>Christmas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Christmas</dc:title>
  <dc:creator>педагог6</dc:creator>
  <cp:lastModifiedBy>педагог6</cp:lastModifiedBy>
  <cp:revision>3</cp:revision>
  <dcterms:created xsi:type="dcterms:W3CDTF">2013-10-03T15:11:24Z</dcterms:created>
  <dcterms:modified xsi:type="dcterms:W3CDTF">2014-05-07T06:20:12Z</dcterms:modified>
</cp:coreProperties>
</file>