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hyperlink" Target="https://ru.wikipedia.org/wiki/%D0%92%D0%B5%D0%BB%D0%B8%D0%BA%D0%BE%D0%B1%D1%80%D0%B8%D1%82%D0%B0%D0%BD%D0%B8%D1%8F" TargetMode="External"/><Relationship Id="rId7" Type="http://schemas.openxmlformats.org/officeDocument/2006/relationships/hyperlink" Target="https://ru.wikipedia.org/wiki/%D0%90%D0%BD%D0%B3%D0%BB%D0%BE%D1%81%D1%84%D0%B5%D1%80%D0%B0" TargetMode="External"/><Relationship Id="rId2" Type="http://schemas.openxmlformats.org/officeDocument/2006/relationships/hyperlink" Target="https://ru.wikipedia.org/wiki/%D0%9F%D1%80%D0%B0%D0%B7%D0%B4%D0%BD%D0%B8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4%D0%B5%D0%BD%D1%8C_%D0%B2%D1%81%D0%B5%D1%85_%D1%81%D0%B2%D1%8F%D1%82%D1%8B%D1%85" TargetMode="External"/><Relationship Id="rId5" Type="http://schemas.openxmlformats.org/officeDocument/2006/relationships/hyperlink" Target="https://ru.wikipedia.org/wiki/31_%D0%BE%D0%BA%D1%82%D1%8F%D0%B1%D1%80%D1%8F" TargetMode="External"/><Relationship Id="rId4" Type="http://schemas.openxmlformats.org/officeDocument/2006/relationships/hyperlink" Target="https://ru.wikipedia.org/wiki/%D0%A1%D0%B5%D0%B2%D0%B5%D1%80%D0%BD%D0%B0%D1%8F_%D0%98%D1%80%D0%BB%D0%B0%D0%BD%D0%B4%D0%B8%D1%8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2%D0%B5%D1%82%D0%B8%D0%BB%D1%8C%D0%BD%D0%B8%D0%BA_%D0%94%D0%B6%D0%B5%D0%BA%D0%B0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ru.wikipedia.org/wiki/%D0%A2%D1%8B%D0%BA%D0%B2%D0%B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990600"/>
            <a:ext cx="7772400" cy="1828800"/>
          </a:xfrm>
        </p:spPr>
        <p:txBody>
          <a:bodyPr/>
          <a:lstStyle/>
          <a:p>
            <a:pPr algn="ctr"/>
            <a:r>
              <a:rPr lang="ru-RU" sz="4800" dirty="0" smtClean="0"/>
              <a:t>«Такой загадочный </a:t>
            </a:r>
            <a:r>
              <a:rPr lang="ru-RU" sz="4800" dirty="0" err="1" smtClean="0"/>
              <a:t>хеллоуин</a:t>
            </a:r>
            <a:r>
              <a:rPr lang="ru-RU" sz="4800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4038600"/>
            <a:ext cx="7772400" cy="13716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Творческая  работа учащихся 6-х и 7-х классов «МБОУ  г.  Абакана   СОШ № 20»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5000" y="512064"/>
            <a:ext cx="2971800" cy="5888736"/>
          </a:xfrm>
        </p:spPr>
        <p:txBody>
          <a:bodyPr/>
          <a:lstStyle/>
          <a:p>
            <a:r>
              <a:rPr lang="ru-RU" sz="2000" b="1" dirty="0" err="1" smtClean="0"/>
              <a:t>Хэ́ллоуи́н</a:t>
            </a:r>
            <a:r>
              <a:rPr lang="ru-RU" sz="2000" dirty="0" smtClean="0"/>
              <a:t>  — современный </a:t>
            </a:r>
            <a:r>
              <a:rPr lang="ru-RU" sz="2000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2" tooltip="Праздник"/>
              </a:rPr>
              <a:t>праздник</a:t>
            </a:r>
            <a:r>
              <a:rPr lang="ru-RU" sz="2000" dirty="0" smtClean="0"/>
              <a:t>, история которого началась на территории </a:t>
            </a:r>
            <a:r>
              <a:rPr lang="ru-RU" sz="2000" dirty="0" smtClean="0">
                <a:hlinkClick r:id="rId3" tooltip="Великобритания"/>
              </a:rPr>
              <a:t>Великобритании</a:t>
            </a:r>
            <a:r>
              <a:rPr lang="ru-RU" sz="2000" dirty="0" smtClean="0"/>
              <a:t> и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r>
              <a:rPr lang="ru-RU" sz="2000" dirty="0" smtClean="0">
                <a:hlinkClick r:id="rId4" tooltip="Северная Ирландия"/>
              </a:rPr>
              <a:t>Северной Ирландии</a:t>
            </a:r>
            <a:r>
              <a:rPr lang="ru-RU" sz="2000" dirty="0" smtClean="0"/>
              <a:t>. Отмечается </a:t>
            </a:r>
            <a:r>
              <a:rPr lang="ru-RU" sz="2000" dirty="0" smtClean="0">
                <a:hlinkClick r:id="rId5" tooltip="31 октября"/>
              </a:rPr>
              <a:t>31 октября</a:t>
            </a:r>
            <a:r>
              <a:rPr lang="ru-RU" sz="2000" dirty="0" smtClean="0"/>
              <a:t>, в канун </a:t>
            </a:r>
            <a:r>
              <a:rPr lang="ru-RU" sz="2000" dirty="0" smtClean="0">
                <a:hlinkClick r:id="rId6" tooltip="День всех святых"/>
              </a:rPr>
              <a:t>Дня всех святых</a:t>
            </a:r>
            <a:r>
              <a:rPr lang="ru-RU" sz="2000" dirty="0" smtClean="0"/>
              <a:t>. </a:t>
            </a:r>
            <a:br>
              <a:rPr lang="ru-RU" sz="2000" dirty="0" smtClean="0"/>
            </a:br>
            <a:r>
              <a:rPr lang="ru-RU" sz="2000" dirty="0" smtClean="0"/>
              <a:t>Хэллоуин традиционно празднуется в </a:t>
            </a:r>
            <a:r>
              <a:rPr lang="ru-RU" sz="2000" dirty="0" smtClean="0">
                <a:hlinkClick r:id="rId7" tooltip="Англосфера"/>
              </a:rPr>
              <a:t>англоязычных странах</a:t>
            </a:r>
            <a:r>
              <a:rPr lang="ru-RU" sz="2000" dirty="0" smtClean="0"/>
              <a:t>, хотя официальным выходным днём не является.</a:t>
            </a:r>
            <a:r>
              <a:rPr lang="ru-RU" sz="1050" dirty="0" smtClean="0"/>
              <a:t/>
            </a:r>
            <a:br>
              <a:rPr lang="ru-RU" sz="1050" dirty="0" smtClean="0"/>
            </a:br>
            <a:endParaRPr lang="ru-RU" sz="105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D:\000000\Света\Хеллоуин творческая работа\DSCN2969.JPG"/>
          <p:cNvPicPr>
            <a:picLocks noGrp="1" noChangeAspect="1" noChangeArrowheads="1"/>
          </p:cNvPicPr>
          <p:nvPr>
            <p:ph idx="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0" y="676531"/>
            <a:ext cx="4267200" cy="5516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/>
              <a:t>Светильник Джека</a:t>
            </a:r>
            <a:br>
              <a:rPr lang="ru-RU" sz="4400" b="1" dirty="0" smtClean="0"/>
            </a:br>
            <a:endParaRPr lang="ru-RU" sz="4400" dirty="0"/>
          </a:p>
        </p:txBody>
      </p:sp>
      <p:pic>
        <p:nvPicPr>
          <p:cNvPr id="5" name="Содержимое 4" descr="DSCN297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39464" y="1904999"/>
            <a:ext cx="4389735" cy="3837569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257800" y="1524001"/>
            <a:ext cx="3436144" cy="477246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Главным символом праздника является так называемый </a:t>
            </a:r>
          </a:p>
          <a:p>
            <a:pPr>
              <a:buNone/>
            </a:pPr>
            <a:r>
              <a:rPr lang="ru-RU" dirty="0" smtClean="0">
                <a:hlinkClick r:id="rId3" tooltip="Светильник Джека"/>
              </a:rPr>
              <a:t>Светильник Джека</a:t>
            </a:r>
            <a:r>
              <a:rPr lang="ru-RU" dirty="0" smtClean="0"/>
              <a:t> .</a:t>
            </a:r>
          </a:p>
          <a:p>
            <a:pPr>
              <a:buNone/>
            </a:pPr>
            <a:r>
              <a:rPr lang="ru-RU" dirty="0" smtClean="0"/>
              <a:t>Он представляет собой </a:t>
            </a:r>
            <a:r>
              <a:rPr lang="ru-RU" dirty="0" smtClean="0">
                <a:hlinkClick r:id="rId4" tooltip="Тыква"/>
              </a:rPr>
              <a:t>тыкву</a:t>
            </a:r>
            <a:r>
              <a:rPr lang="ru-RU" dirty="0" smtClean="0"/>
              <a:t>, на которой вырезано зловеще усмехающееся лицо; внутрь тыквы помещается зажжённая свеча.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97864"/>
          </a:xfrm>
        </p:spPr>
        <p:txBody>
          <a:bodyPr/>
          <a:lstStyle/>
          <a:p>
            <a:r>
              <a:rPr lang="ru-RU" sz="2400" dirty="0" smtClean="0"/>
              <a:t>В эту таинственную, праздничную ночь у взрослых появляется редкая возможность играя вместе с детьми в духов, ведьм и вампиров, почувствовать себя как тогда, в своем далеком детстве и возвратиться туда хотя бы на время</a:t>
            </a:r>
            <a:r>
              <a:rPr lang="ru-RU" sz="2800" dirty="0" smtClean="0"/>
              <a:t>.</a:t>
            </a:r>
            <a:endParaRPr lang="ru-RU" dirty="0"/>
          </a:p>
        </p:txBody>
      </p:sp>
      <p:pic>
        <p:nvPicPr>
          <p:cNvPr id="4" name="Содержимое 3" descr="DSCN297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2594048"/>
            <a:ext cx="3285358" cy="4141713"/>
          </a:xfrm>
        </p:spPr>
      </p:pic>
      <p:pic>
        <p:nvPicPr>
          <p:cNvPr id="7" name="Содержимое 6" descr="DSCN297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05400" y="2516974"/>
            <a:ext cx="3230609" cy="43410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97864"/>
          </a:xfrm>
        </p:spPr>
        <p:txBody>
          <a:bodyPr/>
          <a:lstStyle/>
          <a:p>
            <a:r>
              <a:rPr lang="ru-RU" sz="2000" dirty="0" smtClean="0"/>
              <a:t>Некоторые утверждают, что на нашей планете помимо людей живут и другие цивилизации, например нечистая сила. Из-за этого и появились различные "черные" праздники, такие как </a:t>
            </a:r>
            <a:r>
              <a:rPr lang="ru-RU" sz="2000" dirty="0" err="1" smtClean="0"/>
              <a:t>Хеллоуин</a:t>
            </a:r>
            <a:r>
              <a:rPr lang="ru-RU" sz="2000" dirty="0" smtClean="0"/>
              <a:t>, День Мертвых в Мексике и многие другие, которые отмечают по всему миру, в разных странах.</a:t>
            </a:r>
            <a:endParaRPr lang="ru-RU" sz="2000" dirty="0"/>
          </a:p>
        </p:txBody>
      </p:sp>
      <p:pic>
        <p:nvPicPr>
          <p:cNvPr id="5" name="Содержимое 4" descr="DSCN297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34868" y="2286000"/>
            <a:ext cx="2802287" cy="4297362"/>
          </a:xfrm>
        </p:spPr>
      </p:pic>
      <p:pic>
        <p:nvPicPr>
          <p:cNvPr id="6" name="Содержимое 5" descr="DSCN297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49928" y="2438400"/>
            <a:ext cx="3123347" cy="42211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Мы можем и не видеть нечистых, но они среди нас, принимают человеческий облик и живут рядом. Они как простые люди ходят в магазины и на работу. И среди людей, с которыми мы общаемся, может встречаться нечистая сила, а мы и не догадаемся.</a:t>
            </a:r>
            <a:endParaRPr lang="ru-RU" sz="2400" dirty="0"/>
          </a:p>
        </p:txBody>
      </p:sp>
      <p:pic>
        <p:nvPicPr>
          <p:cNvPr id="5" name="Содержимое 4" descr="DSCN297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12912" y="2971800"/>
            <a:ext cx="3922668" cy="2895600"/>
          </a:xfrm>
        </p:spPr>
      </p:pic>
      <p:pic>
        <p:nvPicPr>
          <p:cNvPr id="6" name="Содержимое 5" descr="DSCN297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00600" y="3467506"/>
            <a:ext cx="4191000" cy="31320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05800" cy="1676400"/>
          </a:xfrm>
        </p:spPr>
        <p:txBody>
          <a:bodyPr/>
          <a:lstStyle/>
          <a:p>
            <a:r>
              <a:rPr lang="ru-RU" sz="2400" dirty="0" smtClean="0"/>
              <a:t>Хэллоуин...  По традиции надо будет нарезать много страшных тыквенных рож, поставить внутрь свечки и выставить в окна. И не только в окна -– вообще повсюду расставить. Пусть отпугивают злых демонов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5" name="Содержимое 4" descr="DSCN297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3429000"/>
            <a:ext cx="4038600" cy="2791401"/>
          </a:xfrm>
        </p:spPr>
      </p:pic>
      <p:pic>
        <p:nvPicPr>
          <p:cNvPr id="6" name="Содержимое 5" descr="DSCN297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486400" y="2507911"/>
            <a:ext cx="2892879" cy="3999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25</TotalTime>
  <Words>204</Words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Метро</vt:lpstr>
      <vt:lpstr>«Такой загадочный хеллоуин» </vt:lpstr>
      <vt:lpstr>Хэ́ллоуи́н  — современный праздник, история которого началась на территории Великобритании и  Северной Ирландии. Отмечается 31 октября, в канун Дня всех святых.  Хэллоуин традиционно празднуется в англоязычных странах, хотя официальным выходным днём не является. </vt:lpstr>
      <vt:lpstr>Светильник Джека </vt:lpstr>
      <vt:lpstr>В эту таинственную, праздничную ночь у взрослых появляется редкая возможность играя вместе с детьми в духов, ведьм и вампиров, почувствовать себя как тогда, в своем далеком детстве и возвратиться туда хотя бы на время.</vt:lpstr>
      <vt:lpstr>Некоторые утверждают, что на нашей планете помимо людей живут и другие цивилизации, например нечистая сила. Из-за этого и появились различные "черные" праздники, такие как Хеллоуин, День Мертвых в Мексике и многие другие, которые отмечают по всему миру, в разных странах.</vt:lpstr>
      <vt:lpstr>Мы можем и не видеть нечистых, но они среди нас, принимают человеческий облик и живут рядом. Они как простые люди ходят в магазины и на работу. И среди людей, с которыми мы общаемся, может встречаться нечистая сила, а мы и не догадаемся.</vt:lpstr>
      <vt:lpstr>Хэллоуин...  По традиции надо будет нарезать много страшных тыквенных рож, поставить внутрь свечки и выставить в окна. И не только в окна -– вообще повсюду расставить. Пусть отпугивают злых демонов.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«Такой загадочный хеллоуин»</dc:title>
  <dc:creator>IRA</dc:creator>
  <cp:lastModifiedBy>IRA</cp:lastModifiedBy>
  <cp:revision>10</cp:revision>
  <dcterms:created xsi:type="dcterms:W3CDTF">2014-11-02T13:34:56Z</dcterms:created>
  <dcterms:modified xsi:type="dcterms:W3CDTF">2014-11-02T14:45:26Z</dcterms:modified>
</cp:coreProperties>
</file>