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3" r:id="rId3"/>
    <p:sldId id="262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4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85EEE-42F9-4C63-914F-A0ACFB611449}" type="datetimeFigureOut">
              <a:rPr lang="ru-RU" smtClean="0"/>
              <a:pPr/>
              <a:t>20.12.2006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9CF4F-616E-4F68-97E0-BA27B5E542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85EEE-42F9-4C63-914F-A0ACFB611449}" type="datetimeFigureOut">
              <a:rPr lang="ru-RU" smtClean="0"/>
              <a:pPr/>
              <a:t>20.12.2006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9CF4F-616E-4F68-97E0-BA27B5E542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85EEE-42F9-4C63-914F-A0ACFB611449}" type="datetimeFigureOut">
              <a:rPr lang="ru-RU" smtClean="0"/>
              <a:pPr/>
              <a:t>20.12.2006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9CF4F-616E-4F68-97E0-BA27B5E542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85EEE-42F9-4C63-914F-A0ACFB611449}" type="datetimeFigureOut">
              <a:rPr lang="ru-RU" smtClean="0"/>
              <a:pPr/>
              <a:t>20.12.2006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9CF4F-616E-4F68-97E0-BA27B5E542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85EEE-42F9-4C63-914F-A0ACFB611449}" type="datetimeFigureOut">
              <a:rPr lang="ru-RU" smtClean="0"/>
              <a:pPr/>
              <a:t>20.12.2006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9CF4F-616E-4F68-97E0-BA27B5E542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85EEE-42F9-4C63-914F-A0ACFB611449}" type="datetimeFigureOut">
              <a:rPr lang="ru-RU" smtClean="0"/>
              <a:pPr/>
              <a:t>20.12.2006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9CF4F-616E-4F68-97E0-BA27B5E542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85EEE-42F9-4C63-914F-A0ACFB611449}" type="datetimeFigureOut">
              <a:rPr lang="ru-RU" smtClean="0"/>
              <a:pPr/>
              <a:t>20.12.2006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9CF4F-616E-4F68-97E0-BA27B5E542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85EEE-42F9-4C63-914F-A0ACFB611449}" type="datetimeFigureOut">
              <a:rPr lang="ru-RU" smtClean="0"/>
              <a:pPr/>
              <a:t>20.12.2006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9CF4F-616E-4F68-97E0-BA27B5E542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85EEE-42F9-4C63-914F-A0ACFB611449}" type="datetimeFigureOut">
              <a:rPr lang="ru-RU" smtClean="0"/>
              <a:pPr/>
              <a:t>20.12.2006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9CF4F-616E-4F68-97E0-BA27B5E542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85EEE-42F9-4C63-914F-A0ACFB611449}" type="datetimeFigureOut">
              <a:rPr lang="ru-RU" smtClean="0"/>
              <a:pPr/>
              <a:t>20.12.2006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9CF4F-616E-4F68-97E0-BA27B5E542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85EEE-42F9-4C63-914F-A0ACFB611449}" type="datetimeFigureOut">
              <a:rPr lang="ru-RU" smtClean="0"/>
              <a:pPr/>
              <a:t>20.12.2006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9CF4F-616E-4F68-97E0-BA27B5E542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B85EEE-42F9-4C63-914F-A0ACFB611449}" type="datetimeFigureOut">
              <a:rPr lang="ru-RU" smtClean="0"/>
              <a:pPr/>
              <a:t>20.12.2006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F9CF4F-616E-4F68-97E0-BA27B5E5427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4"/>
                </a:solidFill>
              </a:rPr>
              <a:t>Классный час:</a:t>
            </a:r>
            <a:br>
              <a:rPr lang="ru-RU" b="1" i="1" dirty="0" smtClean="0">
                <a:solidFill>
                  <a:schemeClr val="accent4"/>
                </a:solidFill>
              </a:rPr>
            </a:br>
            <a:r>
              <a:rPr lang="ru-RU" b="1" i="1" dirty="0" smtClean="0">
                <a:solidFill>
                  <a:schemeClr val="accent4"/>
                </a:solidFill>
              </a:rPr>
              <a:t>Семья и семейные ценности.</a:t>
            </a:r>
            <a:endParaRPr lang="ru-RU" b="1" i="1" dirty="0">
              <a:solidFill>
                <a:schemeClr val="accent4"/>
              </a:solidFill>
            </a:endParaRPr>
          </a:p>
        </p:txBody>
      </p:sp>
      <p:pic>
        <p:nvPicPr>
          <p:cNvPr id="4" name="Содержимое 3" descr="3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57224" y="1357298"/>
            <a:ext cx="7082480" cy="471490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7030A0"/>
                </a:solidFill>
              </a:rPr>
              <a:t>Автор работы: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7030A0"/>
                </a:solidFill>
              </a:rPr>
              <a:t>Степанова Ольга Владимировна</a:t>
            </a:r>
          </a:p>
          <a:p>
            <a:pPr algn="ctr">
              <a:buNone/>
            </a:pPr>
            <a:r>
              <a:rPr lang="ru-RU" dirty="0" smtClean="0">
                <a:solidFill>
                  <a:srgbClr val="7030A0"/>
                </a:solidFill>
              </a:rPr>
              <a:t>учитель истории и обществознания</a:t>
            </a:r>
          </a:p>
          <a:p>
            <a:pPr algn="ctr">
              <a:buNone/>
            </a:pPr>
            <a:r>
              <a:rPr lang="ru-RU" dirty="0" smtClean="0">
                <a:solidFill>
                  <a:srgbClr val="7030A0"/>
                </a:solidFill>
              </a:rPr>
              <a:t>(классный руководитель 9а класса)</a:t>
            </a:r>
          </a:p>
          <a:p>
            <a:pPr algn="ctr">
              <a:buNone/>
            </a:pPr>
            <a:r>
              <a:rPr lang="ru-RU" dirty="0" smtClean="0">
                <a:solidFill>
                  <a:srgbClr val="7030A0"/>
                </a:solidFill>
              </a:rPr>
              <a:t>МБОУ «ИСОШ №1 им. Н.П.Наумова</a:t>
            </a:r>
          </a:p>
          <a:p>
            <a:pPr algn="ctr">
              <a:buNone/>
            </a:pPr>
            <a:endParaRPr lang="ru-RU" dirty="0" smtClean="0">
              <a:solidFill>
                <a:srgbClr val="7030A0"/>
              </a:solidFill>
            </a:endParaRPr>
          </a:p>
          <a:p>
            <a:pPr algn="ctr">
              <a:buNone/>
            </a:pPr>
            <a:endParaRPr lang="ru-RU" smtClean="0">
              <a:solidFill>
                <a:srgbClr val="7030A0"/>
              </a:solidFill>
            </a:endParaRPr>
          </a:p>
          <a:p>
            <a:pPr algn="ctr">
              <a:buNone/>
            </a:pP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7030A0"/>
                </a:solidFill>
              </a:rPr>
              <a:t>Задачи:</a:t>
            </a:r>
            <a:endParaRPr lang="ru-RU" i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5"/>
                </a:solidFill>
              </a:rPr>
              <a:t>Составить словарь семейных ценностей</a:t>
            </a:r>
          </a:p>
          <a:p>
            <a:r>
              <a:rPr lang="ru-RU" dirty="0" smtClean="0">
                <a:solidFill>
                  <a:schemeClr val="accent5"/>
                </a:solidFill>
              </a:rPr>
              <a:t>Сравнить типы семейного воспитания</a:t>
            </a:r>
          </a:p>
          <a:p>
            <a:r>
              <a:rPr lang="ru-RU" dirty="0" smtClean="0">
                <a:solidFill>
                  <a:schemeClr val="accent5"/>
                </a:solidFill>
              </a:rPr>
              <a:t>Анализ памятки Д.Карнеги «Как обеспечить себе счастливую семейную жизнь</a:t>
            </a:r>
            <a:r>
              <a:rPr lang="ru-RU" dirty="0" smtClean="0">
                <a:solidFill>
                  <a:schemeClr val="accent5"/>
                </a:solidFill>
              </a:rPr>
              <a:t>»</a:t>
            </a:r>
          </a:p>
          <a:p>
            <a:endParaRPr lang="ru-RU" dirty="0">
              <a:solidFill>
                <a:schemeClr val="accent5"/>
              </a:solidFill>
            </a:endParaRPr>
          </a:p>
        </p:txBody>
      </p:sp>
      <p:pic>
        <p:nvPicPr>
          <p:cNvPr id="1028" name="Picture 4" descr="C:\Documents and Settings\Администратор\Рабочий стол\i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4071942"/>
            <a:ext cx="2967040" cy="18573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4"/>
                </a:solidFill>
              </a:rPr>
              <a:t>Словарь семейных ценностей.</a:t>
            </a:r>
            <a:endParaRPr lang="ru-RU" b="1" i="1" dirty="0">
              <a:solidFill>
                <a:schemeClr val="accent4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Верность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Постоянство</a:t>
            </a:r>
          </a:p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Любовь</a:t>
            </a:r>
          </a:p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Уважение</a:t>
            </a:r>
          </a:p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Толерантность</a:t>
            </a:r>
          </a:p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Взаимный интерес</a:t>
            </a:r>
          </a:p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Понимание</a:t>
            </a:r>
          </a:p>
        </p:txBody>
      </p:sp>
      <p:pic>
        <p:nvPicPr>
          <p:cNvPr id="4" name="Рисунок 3" descr="184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3188" y="1857364"/>
            <a:ext cx="4765502" cy="3571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Типы семейного воспитания.</a:t>
            </a:r>
            <a:endParaRPr lang="ru-RU" b="1" i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Авторитетный стиль</a:t>
            </a:r>
          </a:p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Авторитарный стиль</a:t>
            </a:r>
          </a:p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Либеральный стиль</a:t>
            </a:r>
          </a:p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Индифферентный стиль</a:t>
            </a:r>
          </a:p>
          <a:p>
            <a:pPr>
              <a:buNone/>
            </a:pPr>
            <a:endParaRPr lang="ru-RU" dirty="0" smtClean="0">
              <a:solidFill>
                <a:schemeClr val="accent5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Рисунок 3" descr="danprincefam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877" y="3714752"/>
            <a:ext cx="3884568" cy="29988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</a:rPr>
              <a:t>Памятка «Как обеспечить себе счастливую семейную жизнь» Д.Карнеги</a:t>
            </a:r>
            <a:endParaRPr lang="ru-RU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Не ворчите;</a:t>
            </a:r>
          </a:p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Не старайтесь перевоспитать своего супруга;</a:t>
            </a:r>
          </a:p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Не критикуйте;</a:t>
            </a:r>
          </a:p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Искренне восхищайтесь достоинствами супруга;</a:t>
            </a:r>
          </a:p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Уделяйте внимание супруге;</a:t>
            </a:r>
          </a:p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Будьте вежливы;</a:t>
            </a:r>
          </a:p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Читайте литературу о супружеских взаимоотношениях. 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Рисунок 3" descr="s4394_1263287009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43702" y="3714752"/>
            <a:ext cx="2214568" cy="29527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Задание 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sz="3600" dirty="0" smtClean="0">
                <a:solidFill>
                  <a:schemeClr val="accent5"/>
                </a:solidFill>
              </a:rPr>
              <a:t>приведите примеры известных вам семей (литературные герои, исторические персонажи)и назовите тип воспитания</a:t>
            </a:r>
            <a:endParaRPr lang="ru-RU" sz="3600" dirty="0">
              <a:solidFill>
                <a:srgbClr val="7030A0"/>
              </a:solidFill>
            </a:endParaRPr>
          </a:p>
        </p:txBody>
      </p:sp>
      <p:pic>
        <p:nvPicPr>
          <p:cNvPr id="1027" name="Picture 3" descr="C:\Documents and Settings\Администратор\Рабочий стол\i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14678" y="2857496"/>
            <a:ext cx="3143272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112</Words>
  <Application>Microsoft Office PowerPoint</Application>
  <PresentationFormat>Экран (4:3)</PresentationFormat>
  <Paragraphs>33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Классный час: Семья и семейные ценности.</vt:lpstr>
      <vt:lpstr>Автор работы:</vt:lpstr>
      <vt:lpstr>Задачи:</vt:lpstr>
      <vt:lpstr>Словарь семейных ценностей.</vt:lpstr>
      <vt:lpstr>Типы семейного воспитания.</vt:lpstr>
      <vt:lpstr>Памятка «Как обеспечить себе счастливую семейную жизнь» Д.Карнеги</vt:lpstr>
      <vt:lpstr>  Задание  приведите примеры известных вам семей (литературные герои, исторические персонажи)и назовите тип воспитания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Ольга</cp:lastModifiedBy>
  <cp:revision>12</cp:revision>
  <dcterms:created xsi:type="dcterms:W3CDTF">2012-08-31T17:25:58Z</dcterms:created>
  <dcterms:modified xsi:type="dcterms:W3CDTF">2006-12-19T21:11:50Z</dcterms:modified>
</cp:coreProperties>
</file>