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1258888" y="1773238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Драма А.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Н.Островского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«Гроза» в оценке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 А.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Добролюбова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820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Николай Александрович Добролюбов. Родился в 1836 году в семье священника. Окончил Нижегородское духовное училище и семинарию, затем – историко-филологический факультет Главного педагогического института в Петербурге. Литературный критик, публицист, поэт, прозаик.</a:t>
            </a:r>
          </a:p>
          <a:p>
            <a:r>
              <a:rPr lang="ru-RU" i="1" dirty="0"/>
              <a:t>- </a:t>
            </a:r>
            <a:r>
              <a:rPr lang="ru-RU" dirty="0"/>
              <a:t>С 1857 года работал в журнале «Современник», возглавлял критико-библиографический отдел.</a:t>
            </a:r>
          </a:p>
          <a:p>
            <a:r>
              <a:rPr lang="ru-RU" dirty="0"/>
              <a:t>- С 1859 года являлся главным автором сатирического отдела «Свисток».</a:t>
            </a:r>
          </a:p>
          <a:p>
            <a:r>
              <a:rPr lang="ru-RU" i="1" dirty="0"/>
              <a:t>- </a:t>
            </a:r>
            <a:r>
              <a:rPr lang="ru-RU" dirty="0"/>
              <a:t>По политическим  убеждениям - революционер-демократ.</a:t>
            </a:r>
          </a:p>
          <a:p>
            <a:r>
              <a:rPr lang="ru-RU" dirty="0"/>
              <a:t>- Главное занятие – литературная критика.</a:t>
            </a:r>
            <a:r>
              <a:rPr lang="ru-RU" i="1" dirty="0"/>
              <a:t> </a:t>
            </a:r>
            <a:r>
              <a:rPr lang="ru-RU" dirty="0"/>
              <a:t>Состоял наряду с Белинским и Чернышевским в объединении «реальной критики»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1268" y="2492896"/>
            <a:ext cx="316835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716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Составление конспекта статьи  Добролюбова (самостоятельная работа).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По сути конспект – это расширенный, более развернутый тезис. Думаю, что с этой работой большинство из вас справится самостоятельно.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902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525963"/>
          </a:xfrm>
        </p:spPr>
        <p:txBody>
          <a:bodyPr/>
          <a:lstStyle/>
          <a:p>
            <a:r>
              <a:rPr lang="ru-RU" dirty="0"/>
              <a:t>Напишите    рассуждение    на тему:  «Изменилось ли моё представление о героине «Грозы» после знакомства с мнениями критиков?»</a:t>
            </a:r>
          </a:p>
          <a:p>
            <a:r>
              <a:rPr lang="ru-RU" dirty="0" smtClean="0"/>
              <a:t>Деловая игра - суд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401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ексты</a:t>
            </a:r>
            <a:r>
              <a:rPr lang="ru-RU" dirty="0"/>
              <a:t> </a:t>
            </a:r>
            <a:r>
              <a:rPr lang="ru-RU" b="1" dirty="0"/>
              <a:t>первичные </a:t>
            </a:r>
            <a:r>
              <a:rPr lang="ru-RU" dirty="0"/>
              <a:t> и </a:t>
            </a:r>
            <a:r>
              <a:rPr lang="ru-RU" b="1" dirty="0"/>
              <a:t>вторичные.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Первичные </a:t>
            </a:r>
            <a:r>
              <a:rPr lang="ru-RU" b="1" dirty="0"/>
              <a:t>тексты</a:t>
            </a:r>
            <a:r>
              <a:rPr lang="ru-RU" dirty="0"/>
              <a:t> –это художественные, научные, публицистические произведения, созданные писателями, учёными, литературными критиками. 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Вторичные </a:t>
            </a:r>
            <a:r>
              <a:rPr lang="ru-RU" b="1" dirty="0"/>
              <a:t>тексты</a:t>
            </a:r>
            <a:r>
              <a:rPr lang="ru-RU" dirty="0"/>
              <a:t> создаются на основе первичных, их осмысления, усвоения, творческой переработки.</a:t>
            </a:r>
          </a:p>
        </p:txBody>
      </p:sp>
    </p:spTree>
    <p:extLst>
      <p:ext uri="{BB962C8B-B14F-4D97-AF65-F5344CB8AC3E}">
        <p14:creationId xmlns:p14="http://schemas.microsoft.com/office/powerpoint/2010/main" val="861114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95288" y="4762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а) </a:t>
            </a:r>
            <a:r>
              <a:rPr lang="ru-RU" i="1" dirty="0"/>
              <a:t>рассказ, б) повесть, в) тезисы, г) литературно-критическая статья,  д) аннотация, е) реферат, з) рецензия ж) очерк)</a:t>
            </a:r>
            <a:r>
              <a:rPr lang="ru-RU" dirty="0"/>
              <a:t>.  Предлагаю вам самостоятельно распределить их на две группы по </a:t>
            </a:r>
            <a:r>
              <a:rPr lang="ru-RU" dirty="0" err="1"/>
              <a:t>отнесённости</a:t>
            </a:r>
            <a:r>
              <a:rPr lang="ru-RU" dirty="0"/>
              <a:t> к разным видам текстов. На выполнение работы – 3 минуты.</a:t>
            </a:r>
          </a:p>
        </p:txBody>
      </p:sp>
    </p:spTree>
    <p:extLst>
      <p:ext uri="{BB962C8B-B14F-4D97-AF65-F5344CB8AC3E}">
        <p14:creationId xmlns:p14="http://schemas.microsoft.com/office/powerpoint/2010/main" val="3693010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433467"/>
          </a:xfrm>
        </p:spPr>
        <p:txBody>
          <a:bodyPr/>
          <a:lstStyle/>
          <a:p>
            <a:r>
              <a:rPr lang="ru-RU" b="1" dirty="0"/>
              <a:t>Аннотация </a:t>
            </a:r>
            <a:r>
              <a:rPr lang="ru-RU" dirty="0"/>
              <a:t>-  сжатая характеристика идейной направленности, содержания, назначения книги, статьи или рукописи.</a:t>
            </a:r>
          </a:p>
          <a:p>
            <a:pPr marL="0" indent="0">
              <a:buNone/>
            </a:pPr>
            <a:r>
              <a:rPr lang="ru-RU" dirty="0"/>
              <a:t>   Чем аннотация отличается от рецензии?</a:t>
            </a:r>
          </a:p>
          <a:p>
            <a:r>
              <a:rPr lang="ru-RU" b="1" dirty="0" smtClean="0"/>
              <a:t>Рецензия</a:t>
            </a:r>
            <a:r>
              <a:rPr lang="ru-RU" b="1" dirty="0"/>
              <a:t> </a:t>
            </a:r>
            <a:r>
              <a:rPr lang="ru-RU" dirty="0"/>
              <a:t>–  статья, целью которой является критический разбор какого-либо научного или художественного произведения, спектакля, кинофильма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621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/>
          <a:lstStyle/>
          <a:p>
            <a:r>
              <a:rPr lang="ru-RU" dirty="0"/>
              <a:t>Сегодня существует три вида сокращения текста: </a:t>
            </a:r>
            <a:r>
              <a:rPr lang="ru-RU" b="1" dirty="0"/>
              <a:t>конспект, план, тезис</a:t>
            </a:r>
            <a:r>
              <a:rPr lang="ru-RU" dirty="0"/>
              <a:t>. Давайте расположим их по мере увеличения объёма.</a:t>
            </a:r>
          </a:p>
        </p:txBody>
      </p:sp>
    </p:spTree>
    <p:extLst>
      <p:ext uri="{BB962C8B-B14F-4D97-AF65-F5344CB8AC3E}">
        <p14:creationId xmlns:p14="http://schemas.microsoft.com/office/powerpoint/2010/main" val="2328732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/>
          <a:lstStyle/>
          <a:p>
            <a:r>
              <a:rPr lang="ru-RU" dirty="0"/>
              <a:t>План, </a:t>
            </a:r>
            <a:r>
              <a:rPr lang="ru-RU" dirty="0" smtClean="0"/>
              <a:t>тезис</a:t>
            </a:r>
            <a:r>
              <a:rPr lang="ru-RU" dirty="0"/>
              <a:t>, конспект.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0486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.</a:t>
            </a:r>
            <a:r>
              <a:rPr lang="ru-RU" i="1" dirty="0"/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12776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План – взаимное расположение частей, краткая программа какого-нибудь изложения, сочинения.</a:t>
            </a:r>
            <a:r>
              <a:rPr lang="ru-RU" i="1" dirty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274838"/>
            <a:ext cx="6246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Тезисы </a:t>
            </a:r>
            <a:r>
              <a:rPr lang="ru-RU" b="1" dirty="0"/>
              <a:t>– </a:t>
            </a:r>
            <a:r>
              <a:rPr lang="ru-RU" dirty="0"/>
              <a:t>кратко сформулированные основные положения текста-источника, которые записываются в виде цитат или в собственной формулировке. Тезисы бывают </a:t>
            </a:r>
            <a:r>
              <a:rPr lang="ru-RU" b="1" dirty="0"/>
              <a:t>глагольными</a:t>
            </a:r>
            <a:r>
              <a:rPr lang="ru-RU" dirty="0"/>
              <a:t> (в виде предложений с глагольными сказуемыми) и </a:t>
            </a:r>
            <a:r>
              <a:rPr lang="ru-RU" b="1" dirty="0"/>
              <a:t>назывными</a:t>
            </a:r>
            <a:r>
              <a:rPr lang="ru-RU" dirty="0"/>
              <a:t> (в виде назывных предложений или именных сказуемых).</a:t>
            </a:r>
          </a:p>
        </p:txBody>
      </p:sp>
    </p:spTree>
    <p:extLst>
      <p:ext uri="{BB962C8B-B14F-4D97-AF65-F5344CB8AC3E}">
        <p14:creationId xmlns:p14="http://schemas.microsoft.com/office/powerpoint/2010/main" val="4185747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1.     «Гроза» - «самое решительное произведение Островского». («В «Грозе» есть что-то освежающее и ободряющее»).</a:t>
            </a:r>
          </a:p>
          <a:p>
            <a:r>
              <a:rPr lang="ru-RU" dirty="0"/>
              <a:t>2.     Образ Катерины – «шаг вперёд» в развитии русской литературы.</a:t>
            </a:r>
          </a:p>
          <a:p>
            <a:r>
              <a:rPr lang="ru-RU" dirty="0"/>
              <a:t>3.     Почему «решительный русский характер» у Островского дан в женском типе?</a:t>
            </a:r>
          </a:p>
          <a:p>
            <a:r>
              <a:rPr lang="ru-RU" dirty="0"/>
              <a:t>4.     Катерина среди «тёмного царства». (Драма Катерины – борьба естественных стремлений с моралью  «тёмного царства»).</a:t>
            </a:r>
          </a:p>
          <a:p>
            <a:r>
              <a:rPr lang="ru-RU" dirty="0"/>
              <a:t>5.     «Сила любви» и «мысль о грехе». (Что влечёт Катерину к Борису?)</a:t>
            </a:r>
          </a:p>
          <a:p>
            <a:r>
              <a:rPr lang="ru-RU" dirty="0"/>
              <a:t>6.     Тихон и Борис – «жалкие типы», «столь же вредны, как и сами самодуры».</a:t>
            </a:r>
          </a:p>
          <a:p>
            <a:r>
              <a:rPr lang="ru-RU" dirty="0"/>
              <a:t>7.     Самоубийство Катерины – «протест против </a:t>
            </a:r>
            <a:r>
              <a:rPr lang="ru-RU" dirty="0" err="1"/>
              <a:t>кабановских</a:t>
            </a:r>
            <a:r>
              <a:rPr lang="ru-RU" dirty="0"/>
              <a:t> понятий о нравственности…доведённый до конца». (Самоубийство Катерины – страшный вызов </a:t>
            </a:r>
            <a:r>
              <a:rPr lang="ru-RU" dirty="0" err="1"/>
              <a:t>самодурной</a:t>
            </a:r>
            <a:r>
              <a:rPr lang="ru-RU" dirty="0"/>
              <a:t> силе.</a:t>
            </a:r>
          </a:p>
          <a:p>
            <a:r>
              <a:rPr lang="ru-RU" dirty="0"/>
              <a:t>8.     Здесь «живые завидуют умершим».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744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Конспект </a:t>
            </a:r>
            <a:r>
              <a:rPr lang="ru-RU" dirty="0"/>
              <a:t>– один из видов вторичных текстов. Его название происходит от латинского  слова, означающего «обзор». А обзор – это всегда нечто сжатое, сокращённое.</a:t>
            </a:r>
          </a:p>
          <a:p>
            <a:r>
              <a:rPr lang="ru-RU" b="1" dirty="0"/>
              <a:t>Конспект – </a:t>
            </a:r>
            <a:r>
              <a:rPr lang="ru-RU" dirty="0"/>
              <a:t>это краткое письменное изложение или краткая запись содержания чего-либо. В конспекте отражается самое главное, самое существенное из того, что мы прочитали или в течение какого-то времени воспринимали на слух: конспект статьи, конспект лекции.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913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Правила конспектирования</a:t>
            </a:r>
            <a:r>
              <a:rPr lang="ru-RU" dirty="0"/>
              <a:t> </a:t>
            </a:r>
            <a:r>
              <a:rPr lang="ru-RU" b="1" dirty="0"/>
              <a:t>литературно-критических статей:</a:t>
            </a:r>
            <a:endParaRPr lang="ru-RU" dirty="0"/>
          </a:p>
          <a:p>
            <a:r>
              <a:rPr lang="ru-RU" dirty="0"/>
              <a:t>1.  Прочитайте краткие сведения об авторе статьи.</a:t>
            </a:r>
          </a:p>
          <a:p>
            <a:r>
              <a:rPr lang="ru-RU" dirty="0"/>
              <a:t>2.   Вдумайтесь в её заглавие.</a:t>
            </a:r>
          </a:p>
          <a:p>
            <a:r>
              <a:rPr lang="ru-RU" dirty="0"/>
              <a:t>3. Прежде чем конспектировать какой-либо фрагмент статьи, осмыслите её структуру в целом. Если объём статьи слишком большой, в учебнике даётся её план или наиболее важные фрагменты. Внимательно прочитайте их, подумайте над прочитанным.</a:t>
            </a:r>
          </a:p>
          <a:p>
            <a:r>
              <a:rPr lang="ru-RU" dirty="0"/>
              <a:t>4. Читая первый раз фрагмент статьи, предложенный или выбранный вами для конспектирования, отметьте слова, значения которых вам недостаточно ясны; обратитесь к толковому словарю, сделайте из них соответствующие выписки.</a:t>
            </a:r>
          </a:p>
          <a:p>
            <a:r>
              <a:rPr lang="ru-RU" dirty="0"/>
              <a:t>5.   После повторного чтения фрагмента составьте его план.</a:t>
            </a:r>
          </a:p>
          <a:p>
            <a:r>
              <a:rPr lang="ru-RU" dirty="0"/>
              <a:t>6.  Согласно плану передайте предельно кратко содержание каждой </a:t>
            </a:r>
            <a:r>
              <a:rPr lang="ru-RU" dirty="0" err="1"/>
              <a:t>микрочасти</a:t>
            </a:r>
            <a:r>
              <a:rPr lang="ru-RU" dirty="0"/>
              <a:t>. У вас получился конспект.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784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111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6</cp:revision>
  <dcterms:created xsi:type="dcterms:W3CDTF">2014-09-18T15:34:37Z</dcterms:created>
  <dcterms:modified xsi:type="dcterms:W3CDTF">2014-11-02T14:40:19Z</dcterms:modified>
</cp:coreProperties>
</file>