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2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03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0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7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7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97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0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960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2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77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35D5F-A090-4A3C-9D30-052EF0429134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18B09-349A-4670-AC63-42E2D62BA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43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велов\Desktop\DSC004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83984"/>
            <a:ext cx="784887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466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велов\Desktop\DSC003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861" y="1196753"/>
            <a:ext cx="757053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8136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Авелов</dc:creator>
  <cp:lastModifiedBy>Авелов</cp:lastModifiedBy>
  <cp:revision>1</cp:revision>
  <dcterms:created xsi:type="dcterms:W3CDTF">2014-11-02T03:23:53Z</dcterms:created>
  <dcterms:modified xsi:type="dcterms:W3CDTF">2014-11-02T03:28:18Z</dcterms:modified>
</cp:coreProperties>
</file>