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93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fad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презентация 001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71480"/>
            <a:ext cx="2500330" cy="3643338"/>
          </a:xfrm>
          <a:prstGeom prst="rect">
            <a:avLst/>
          </a:prstGeom>
          <a:noFill/>
        </p:spPr>
      </p:pic>
      <p:pic>
        <p:nvPicPr>
          <p:cNvPr id="4" name="Picture 2" descr="C:\Documents and Settings\Admin\Рабочий стол\цветок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5" y="2857497"/>
            <a:ext cx="4286280" cy="35719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C:\Documents and Settings\Admin\Рабочий стол\презентация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357166"/>
            <a:ext cx="2930378" cy="3429165"/>
          </a:xfrm>
          <a:prstGeom prst="rect">
            <a:avLst/>
          </a:prstGeom>
          <a:noFill/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C:\Documents and Settings\Admin\Рабочий стол\Рисунок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786322"/>
            <a:ext cx="5937251" cy="2425700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час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4214794"/>
            <a:ext cx="2571768" cy="2286040"/>
          </a:xfrm>
          <a:prstGeom prst="rect">
            <a:avLst/>
          </a:prstGeom>
          <a:noFill/>
        </p:spPr>
      </p:pic>
      <p:pic>
        <p:nvPicPr>
          <p:cNvPr id="1031" name="Picture 7" descr="C:\Documents and Settings\Admin\Рабочий стол\Рисунок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28604"/>
            <a:ext cx="5929354" cy="2163763"/>
          </a:xfrm>
          <a:prstGeom prst="rect">
            <a:avLst/>
          </a:prstGeom>
          <a:noFill/>
        </p:spPr>
      </p:pic>
      <p:pic>
        <p:nvPicPr>
          <p:cNvPr id="1032" name="Picture 8" descr="C:\Documents and Settings\Admin\Рабочий стол\чайник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14414" y="2214554"/>
            <a:ext cx="2786082" cy="25717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3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3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3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бычная">
      <a:dk1>
        <a:sysClr val="windowText" lastClr="000000"/>
      </a:dk1>
      <a:lt1>
        <a:sysClr val="window" lastClr="EAEAEA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51</TotalTime>
  <Words>0</Words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Апекс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8</cp:revision>
  <dcterms:modified xsi:type="dcterms:W3CDTF">2010-02-23T08:28:13Z</dcterms:modified>
</cp:coreProperties>
</file>