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5F9B79-7457-4E18-B629-5DF79E4030FF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9D6562-026A-4261-990C-EB9D5A61563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Семинар по подготовки проекта повышения компетентности родителей.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348880"/>
            <a:ext cx="7848872" cy="41764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«Создание и опытная реализация модели дополнительного образования, включающей программы обучения родителей детей дошкольного возраста, заинтересованных в развитии своей родительской компетентности, а также программы подготовки специалистов и организаторов самостоятельных учебных программ».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492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программы для организаторов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1)Введение в психологию семьи и детскую психологию(50 часов):</a:t>
            </a:r>
          </a:p>
          <a:p>
            <a:pPr marL="0" indent="0">
              <a:buNone/>
            </a:pPr>
            <a:r>
              <a:rPr lang="ru-RU" dirty="0" smtClean="0"/>
              <a:t>-психология семейных отношений;</a:t>
            </a:r>
          </a:p>
          <a:p>
            <a:pPr marL="0" indent="0">
              <a:buNone/>
            </a:pPr>
            <a:r>
              <a:rPr lang="ru-RU" dirty="0" smtClean="0"/>
              <a:t>-введение детскую психологию</a:t>
            </a:r>
            <a:r>
              <a:rPr lang="ru-RU" dirty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 err="1" smtClean="0"/>
              <a:t>пренатальный</a:t>
            </a:r>
            <a:r>
              <a:rPr lang="ru-RU" dirty="0" smtClean="0"/>
              <a:t> период;</a:t>
            </a:r>
          </a:p>
          <a:p>
            <a:pPr marL="0" indent="0">
              <a:buNone/>
            </a:pPr>
            <a:r>
              <a:rPr lang="ru-RU" dirty="0" smtClean="0"/>
              <a:t>-младенческий возраст;</a:t>
            </a:r>
          </a:p>
          <a:p>
            <a:pPr marL="0" indent="0">
              <a:buNone/>
            </a:pPr>
            <a:r>
              <a:rPr lang="ru-RU" dirty="0" smtClean="0"/>
              <a:t>-дошкольный возраст.</a:t>
            </a:r>
          </a:p>
          <a:p>
            <a:pPr marL="0" indent="0">
              <a:buNone/>
            </a:pPr>
            <a:r>
              <a:rPr lang="ru-RU" dirty="0" smtClean="0"/>
              <a:t>2)Организация групповой работы(36 часов):</a:t>
            </a:r>
          </a:p>
          <a:p>
            <a:pPr marL="0" indent="0">
              <a:buNone/>
            </a:pPr>
            <a:r>
              <a:rPr lang="ru-RU" dirty="0" smtClean="0"/>
              <a:t>-введение в психологию групп;</a:t>
            </a:r>
          </a:p>
          <a:p>
            <a:pPr marL="0" indent="0">
              <a:buNone/>
            </a:pPr>
            <a:r>
              <a:rPr lang="ru-RU" dirty="0" smtClean="0"/>
              <a:t>-групповая динамика;</a:t>
            </a:r>
          </a:p>
          <a:p>
            <a:pPr marL="0" indent="0">
              <a:buNone/>
            </a:pPr>
            <a:r>
              <a:rPr lang="ru-RU" dirty="0" smtClean="0"/>
              <a:t>-программа тренинга;</a:t>
            </a:r>
          </a:p>
          <a:p>
            <a:pPr marL="0" indent="0">
              <a:buNone/>
            </a:pPr>
            <a:r>
              <a:rPr lang="ru-RU" dirty="0" smtClean="0"/>
              <a:t>3)Освоение программы для родителей(72 часа):</a:t>
            </a:r>
          </a:p>
          <a:p>
            <a:pPr marL="0" indent="0">
              <a:buNone/>
            </a:pPr>
            <a:r>
              <a:rPr lang="ru-RU" dirty="0" smtClean="0"/>
              <a:t>-Образ родителя (идеальный или настоящий);</a:t>
            </a:r>
          </a:p>
          <a:p>
            <a:pPr marL="0" indent="0">
              <a:buNone/>
            </a:pPr>
            <a:r>
              <a:rPr lang="ru-RU" dirty="0" smtClean="0"/>
              <a:t>-Мой ребёнок. Я. Мы.;</a:t>
            </a:r>
          </a:p>
          <a:p>
            <a:pPr marL="0" indent="0">
              <a:buNone/>
            </a:pPr>
            <a:r>
              <a:rPr lang="ru-RU" dirty="0" smtClean="0"/>
              <a:t>-Понимать, чтобы помогать;</a:t>
            </a:r>
          </a:p>
          <a:p>
            <a:pPr marL="0" indent="0">
              <a:buNone/>
            </a:pPr>
            <a:r>
              <a:rPr lang="ru-RU" dirty="0" smtClean="0"/>
              <a:t>-Я родитель.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32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Итоговая структура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Программы для родителей</a:t>
            </a:r>
          </a:p>
          <a:p>
            <a:r>
              <a:rPr lang="ru-RU" sz="3600" dirty="0" smtClean="0"/>
              <a:t>Программы для </a:t>
            </a:r>
            <a:r>
              <a:rPr lang="ru-RU" sz="3600" dirty="0" err="1" smtClean="0"/>
              <a:t>тьютеров</a:t>
            </a:r>
            <a:endParaRPr lang="ru-RU" sz="3600" dirty="0" smtClean="0"/>
          </a:p>
          <a:p>
            <a:r>
              <a:rPr lang="ru-RU" sz="3600" dirty="0" smtClean="0"/>
              <a:t>Программы для самостоятельных организаторов</a:t>
            </a:r>
          </a:p>
          <a:p>
            <a:r>
              <a:rPr lang="ru-RU" sz="3600" dirty="0" smtClean="0"/>
              <a:t>Структура проекта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40351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Модернизация образования а соответствии ФГОС.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Модернизация – новые направления в работе и реализация проекта.</a:t>
            </a:r>
          </a:p>
          <a:p>
            <a:r>
              <a:rPr lang="ru-RU" sz="3200" dirty="0" smtClean="0"/>
              <a:t>Создание «Школ для родителей и будущих родителей для повышения их компетенции».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317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Кто такой - компетентный родитель?</a:t>
            </a:r>
            <a:endParaRPr lang="ru-RU" sz="4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600" dirty="0" smtClean="0"/>
              <a:t>Компетентный родитель – способный правильно действовать в определённых ситуациях, человек который идет в ногу со временем.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1454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Структура подготовки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Родители- </a:t>
            </a:r>
            <a:r>
              <a:rPr lang="ru-RU" sz="3600" dirty="0" err="1" smtClean="0"/>
              <a:t>тьюторы</a:t>
            </a:r>
            <a:r>
              <a:rPr lang="ru-RU" sz="3600" dirty="0" smtClean="0"/>
              <a:t> (преподаватели)-организаторы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Организаторы- </a:t>
            </a:r>
            <a:r>
              <a:rPr lang="ru-RU" sz="3600" dirty="0" err="1" smtClean="0"/>
              <a:t>тьюторы</a:t>
            </a:r>
            <a:r>
              <a:rPr lang="ru-RU" sz="3600" dirty="0" smtClean="0"/>
              <a:t>(преподаватели)-родители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0284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Программы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Программы для родителей (объём знаний для проведение занятий с родителями).</a:t>
            </a:r>
          </a:p>
          <a:p>
            <a:r>
              <a:rPr lang="ru-RU" sz="2800" dirty="0" smtClean="0"/>
              <a:t>Программы для педагогов(</a:t>
            </a:r>
            <a:r>
              <a:rPr lang="ru-RU" sz="2800" dirty="0" err="1" smtClean="0"/>
              <a:t>тьютеров</a:t>
            </a:r>
            <a:r>
              <a:rPr lang="ru-RU" sz="2800" dirty="0" smtClean="0"/>
              <a:t>)- методы и приёмы для успешного проведения занятий с родителями.</a:t>
            </a:r>
          </a:p>
          <a:p>
            <a:r>
              <a:rPr lang="ru-RU" sz="2800" dirty="0" smtClean="0"/>
              <a:t>Программа для организаторов самостоятельных программ(организация работы родительских школ).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115651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Кратко о проекте.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8931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/>
              <a:t>Основные части проекта:</a:t>
            </a:r>
          </a:p>
          <a:p>
            <a:pPr marL="0" indent="0">
              <a:buNone/>
            </a:pPr>
            <a:r>
              <a:rPr lang="ru-RU" sz="2800" u="sng" dirty="0" smtClean="0"/>
              <a:t>1)Исследования:</a:t>
            </a:r>
          </a:p>
          <a:p>
            <a:pPr marL="0" indent="0">
              <a:buNone/>
            </a:pPr>
            <a:r>
              <a:rPr lang="ru-RU" sz="2800" dirty="0" smtClean="0"/>
              <a:t>-серия тематических интервью с матерями, 1,5-3 часа.</a:t>
            </a:r>
          </a:p>
          <a:p>
            <a:pPr marL="0" indent="0">
              <a:buNone/>
            </a:pPr>
            <a:r>
              <a:rPr lang="ru-RU" sz="2800" dirty="0" smtClean="0"/>
              <a:t>-дневник одного дня+ анкетирование матерей;</a:t>
            </a:r>
          </a:p>
          <a:p>
            <a:pPr marL="0" indent="0">
              <a:buNone/>
            </a:pPr>
            <a:r>
              <a:rPr lang="ru-RU" sz="2800" u="sng" dirty="0" smtClean="0"/>
              <a:t>2)Разработка программ:</a:t>
            </a:r>
          </a:p>
          <a:p>
            <a:pPr marL="0" indent="0">
              <a:buNone/>
            </a:pPr>
            <a:r>
              <a:rPr lang="ru-RU" sz="2800" dirty="0" smtClean="0"/>
              <a:t>-для родителей.</a:t>
            </a:r>
          </a:p>
          <a:p>
            <a:pPr marL="0" indent="0">
              <a:buNone/>
            </a:pPr>
            <a:r>
              <a:rPr lang="ru-RU" sz="2800" dirty="0" smtClean="0"/>
              <a:t>-потенциальных родителей, преподавателей(</a:t>
            </a:r>
            <a:r>
              <a:rPr lang="ru-RU" sz="2800" dirty="0" err="1" smtClean="0"/>
              <a:t>тьютеров</a:t>
            </a:r>
            <a:r>
              <a:rPr lang="ru-RU" sz="2800" dirty="0" smtClean="0"/>
              <a:t>) и организаторов.</a:t>
            </a:r>
          </a:p>
          <a:p>
            <a:pPr marL="0" indent="0">
              <a:buNone/>
            </a:pPr>
            <a:r>
              <a:rPr lang="ru-RU" sz="2800" u="sng" dirty="0" smtClean="0"/>
              <a:t>3)Апробация программ на родителях </a:t>
            </a:r>
            <a:r>
              <a:rPr lang="ru-RU" sz="2800" dirty="0" smtClean="0"/>
              <a:t>в 2015 году.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29087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организации родительских курсов.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</a:t>
            </a:r>
            <a:r>
              <a:rPr lang="en-US" dirty="0" smtClean="0"/>
              <a:t>Online</a:t>
            </a:r>
          </a:p>
          <a:p>
            <a:pPr marL="0" indent="0">
              <a:buNone/>
            </a:pPr>
            <a:r>
              <a:rPr lang="ru-RU" dirty="0" smtClean="0"/>
              <a:t>-Для всех, общие воспитательные проблемы, отдельно специализированные для особенных детей.</a:t>
            </a:r>
          </a:p>
          <a:p>
            <a:pPr marL="0" indent="0">
              <a:buNone/>
            </a:pPr>
            <a:r>
              <a:rPr lang="ru-RU" dirty="0" smtClean="0"/>
              <a:t>-Индивидуально, группы, большие аудитории(ТВ, онлайн- конференции подписки)</a:t>
            </a:r>
          </a:p>
          <a:p>
            <a:pPr marL="0" indent="0">
              <a:buNone/>
            </a:pPr>
            <a:r>
              <a:rPr lang="ru-RU" dirty="0" smtClean="0"/>
              <a:t>-Платно( для обеспеченных родителей, частная) и бесплатно(как социальная программа, государственная).</a:t>
            </a:r>
          </a:p>
          <a:p>
            <a:pPr marL="0" indent="0">
              <a:buNone/>
            </a:pPr>
            <a:r>
              <a:rPr lang="ru-RU" dirty="0" smtClean="0"/>
              <a:t>- С детьми, без детей, комбинированно.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689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работы со слушателями.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r>
              <a:rPr lang="ru-RU" sz="3200" dirty="0" smtClean="0"/>
              <a:t>Лекция</a:t>
            </a:r>
          </a:p>
          <a:p>
            <a:pPr lvl="8"/>
            <a:r>
              <a:rPr lang="ru-RU" sz="3200" dirty="0" smtClean="0"/>
              <a:t>Тренинг</a:t>
            </a:r>
          </a:p>
          <a:p>
            <a:pPr lvl="8"/>
            <a:r>
              <a:rPr lang="ru-RU" sz="3200" dirty="0" smtClean="0"/>
              <a:t>Презентация</a:t>
            </a:r>
          </a:p>
          <a:p>
            <a:pPr lvl="8"/>
            <a:r>
              <a:rPr lang="ru-RU" sz="3200" dirty="0" smtClean="0"/>
              <a:t>Деловая игра</a:t>
            </a:r>
          </a:p>
          <a:p>
            <a:pPr lvl="8"/>
            <a:r>
              <a:rPr lang="ru-RU" sz="3200" dirty="0" smtClean="0"/>
              <a:t>Семинар</a:t>
            </a:r>
          </a:p>
          <a:p>
            <a:pPr lvl="8"/>
            <a:r>
              <a:rPr lang="ru-RU" sz="3200" dirty="0" smtClean="0"/>
              <a:t>Лекция.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072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программы для родителей.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338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u="sng" dirty="0" smtClean="0"/>
              <a:t>1)Образ родителя(18 часов):</a:t>
            </a:r>
          </a:p>
          <a:p>
            <a:pPr marL="0" indent="0">
              <a:buNone/>
            </a:pPr>
            <a:r>
              <a:rPr lang="ru-RU" sz="1600" dirty="0" smtClean="0"/>
              <a:t>-родитель внутри общества(6 ч.)</a:t>
            </a:r>
          </a:p>
          <a:p>
            <a:pPr marL="0" indent="0">
              <a:buNone/>
            </a:pPr>
            <a:r>
              <a:rPr lang="ru-RU" sz="1600" dirty="0" smtClean="0"/>
              <a:t>-общество внутри родителя( 6 ч.)</a:t>
            </a:r>
          </a:p>
          <a:p>
            <a:pPr marL="0" indent="0">
              <a:buNone/>
            </a:pPr>
            <a:r>
              <a:rPr lang="ru-RU" sz="1600" dirty="0" smtClean="0"/>
              <a:t>-настоящий родитель- уникальный родитель(6 ч .)</a:t>
            </a:r>
          </a:p>
          <a:p>
            <a:pPr marL="0" indent="0">
              <a:buNone/>
            </a:pPr>
            <a:r>
              <a:rPr lang="ru-RU" sz="1600" u="sng" dirty="0" smtClean="0"/>
              <a:t>2)Мой ребёнок. Мы. Я(18 часов):</a:t>
            </a:r>
          </a:p>
          <a:p>
            <a:pPr marL="0" indent="0">
              <a:buNone/>
            </a:pPr>
            <a:r>
              <a:rPr lang="ru-RU" sz="1600" dirty="0" smtClean="0"/>
              <a:t>Ребёнок и его мир(6 ч.)</a:t>
            </a:r>
          </a:p>
          <a:p>
            <a:pPr marL="0" indent="0">
              <a:buNone/>
            </a:pPr>
            <a:r>
              <a:rPr lang="ru-RU" sz="1600" dirty="0" smtClean="0"/>
              <a:t>Взрослый и его мир(6 ч.)</a:t>
            </a:r>
          </a:p>
          <a:p>
            <a:pPr marL="0" indent="0">
              <a:buNone/>
            </a:pPr>
            <a:r>
              <a:rPr lang="ru-RU" sz="1600" dirty="0" smtClean="0"/>
              <a:t>Мы вместе(6 ч.)</a:t>
            </a:r>
          </a:p>
          <a:p>
            <a:pPr marL="0" indent="0">
              <a:buNone/>
            </a:pPr>
            <a:r>
              <a:rPr lang="ru-RU" sz="1600" dirty="0" smtClean="0"/>
              <a:t>3) </a:t>
            </a:r>
            <a:r>
              <a:rPr lang="ru-RU" sz="1600" u="sng" dirty="0" smtClean="0"/>
              <a:t>Понимать, чтобы помогать:</a:t>
            </a:r>
          </a:p>
          <a:p>
            <a:pPr marL="0" indent="0">
              <a:buNone/>
            </a:pPr>
            <a:r>
              <a:rPr lang="ru-RU" sz="1600" dirty="0" smtClean="0"/>
              <a:t>«Горе от ума»(6 ч.)</a:t>
            </a:r>
          </a:p>
          <a:p>
            <a:pPr marL="0" indent="0">
              <a:buNone/>
            </a:pPr>
            <a:r>
              <a:rPr lang="ru-RU" sz="1600" dirty="0" smtClean="0"/>
              <a:t>-Полезные сведения(6 ч.)</a:t>
            </a:r>
          </a:p>
          <a:p>
            <a:pPr marL="0" indent="0">
              <a:buNone/>
            </a:pPr>
            <a:r>
              <a:rPr lang="ru-RU" sz="1600" dirty="0" smtClean="0"/>
              <a:t>Самостоятельность. Ответственность. Инициативность(6 ч).</a:t>
            </a:r>
          </a:p>
          <a:p>
            <a:pPr marL="0" indent="0">
              <a:buNone/>
            </a:pPr>
            <a:r>
              <a:rPr lang="ru-RU" sz="1600" u="sng" dirty="0" smtClean="0"/>
              <a:t>4) Я родитель:</a:t>
            </a:r>
          </a:p>
          <a:p>
            <a:pPr marL="0" indent="0">
              <a:buNone/>
            </a:pPr>
            <a:r>
              <a:rPr lang="ru-RU" sz="1600" dirty="0" smtClean="0"/>
              <a:t>-роль родителя в воспитании ребёнка(6 ч.)</a:t>
            </a:r>
          </a:p>
          <a:p>
            <a:pPr marL="0" indent="0">
              <a:buNone/>
            </a:pPr>
            <a:r>
              <a:rPr lang="ru-RU" sz="1600" dirty="0" smtClean="0"/>
              <a:t>-воспитательное творчество(6 ч.)</a:t>
            </a:r>
          </a:p>
          <a:p>
            <a:pPr marL="0" indent="0">
              <a:buNone/>
            </a:pPr>
            <a:r>
              <a:rPr lang="ru-RU" sz="1600" dirty="0" smtClean="0"/>
              <a:t>-заключение(6ч.)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82031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</TotalTime>
  <Words>473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Семинар по подготовки проекта повышения компетентности родителей.</vt:lpstr>
      <vt:lpstr>Модернизация образования а соответствии ФГОС.</vt:lpstr>
      <vt:lpstr>Кто такой - компетентный родитель?</vt:lpstr>
      <vt:lpstr>Структура подготовки</vt:lpstr>
      <vt:lpstr>Программы проекта</vt:lpstr>
      <vt:lpstr>Кратко о проекте.</vt:lpstr>
      <vt:lpstr>Формы организации родительских курсов.</vt:lpstr>
      <vt:lpstr>Формы работы со слушателями.</vt:lpstr>
      <vt:lpstr>Структура программы для родителей.</vt:lpstr>
      <vt:lpstr>Структура программы для организаторов</vt:lpstr>
      <vt:lpstr>Итоговая структура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по подготовки проекта повышения компетентности родителей.</dc:title>
  <dc:creator>Светлана</dc:creator>
  <cp:lastModifiedBy>Светлана</cp:lastModifiedBy>
  <cp:revision>12</cp:revision>
  <dcterms:created xsi:type="dcterms:W3CDTF">2014-10-28T17:18:14Z</dcterms:created>
  <dcterms:modified xsi:type="dcterms:W3CDTF">2014-10-28T19:08:14Z</dcterms:modified>
</cp:coreProperties>
</file>