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06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FA1276C4-8197-4D8F-99AE-327D4445D7AD}" type="datetimeFigureOut">
              <a:rPr lang="ru-RU" smtClean="0"/>
              <a:t>22.10.2013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DF3DAFE2-4A5B-407B-9155-6B96FC67B28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1276C4-8197-4D8F-99AE-327D4445D7AD}" type="datetimeFigureOut">
              <a:rPr lang="ru-RU" smtClean="0"/>
              <a:t>22.10.2013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3DAFE2-4A5B-407B-9155-6B96FC67B28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1276C4-8197-4D8F-99AE-327D4445D7AD}" type="datetimeFigureOut">
              <a:rPr lang="ru-RU" smtClean="0"/>
              <a:t>22.10.2013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3DAFE2-4A5B-407B-9155-6B96FC67B28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1276C4-8197-4D8F-99AE-327D4445D7AD}" type="datetimeFigureOut">
              <a:rPr lang="ru-RU" smtClean="0"/>
              <a:t>22.10.2013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3DAFE2-4A5B-407B-9155-6B96FC67B28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1276C4-8197-4D8F-99AE-327D4445D7AD}" type="datetimeFigureOut">
              <a:rPr lang="ru-RU" smtClean="0"/>
              <a:t>22.10.2013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3DAFE2-4A5B-407B-9155-6B96FC67B28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1276C4-8197-4D8F-99AE-327D4445D7AD}" type="datetimeFigureOut">
              <a:rPr lang="ru-RU" smtClean="0"/>
              <a:t>22.10.2013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3DAFE2-4A5B-407B-9155-6B96FC67B28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FA1276C4-8197-4D8F-99AE-327D4445D7AD}" type="datetimeFigureOut">
              <a:rPr lang="ru-RU" smtClean="0"/>
              <a:t>22.10.2013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DF3DAFE2-4A5B-407B-9155-6B96FC67B287}" type="slidenum">
              <a:rPr lang="ru-RU" smtClean="0"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FA1276C4-8197-4D8F-99AE-327D4445D7AD}" type="datetimeFigureOut">
              <a:rPr lang="ru-RU" smtClean="0"/>
              <a:t>22.10.2013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DF3DAFE2-4A5B-407B-9155-6B96FC67B28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1276C4-8197-4D8F-99AE-327D4445D7AD}" type="datetimeFigureOut">
              <a:rPr lang="ru-RU" smtClean="0"/>
              <a:t>22.10.2013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3DAFE2-4A5B-407B-9155-6B96FC67B28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1276C4-8197-4D8F-99AE-327D4445D7AD}" type="datetimeFigureOut">
              <a:rPr lang="ru-RU" smtClean="0"/>
              <a:t>22.10.2013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3DAFE2-4A5B-407B-9155-6B96FC67B28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1276C4-8197-4D8F-99AE-327D4445D7AD}" type="datetimeFigureOut">
              <a:rPr lang="ru-RU" smtClean="0"/>
              <a:t>22.10.2013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3DAFE2-4A5B-407B-9155-6B96FC67B28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FA1276C4-8197-4D8F-99AE-327D4445D7AD}" type="datetimeFigureOut">
              <a:rPr lang="ru-RU" smtClean="0"/>
              <a:t>22.10.2013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DF3DAFE2-4A5B-407B-9155-6B96FC67B287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ru-RU" b="1" u="sng" dirty="0" smtClean="0"/>
              <a:t>«Сложение и вычитание смешанных чисел»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39280" y="3899938"/>
            <a:ext cx="4953000" cy="2049342"/>
          </a:xfrm>
        </p:spPr>
        <p:txBody>
          <a:bodyPr>
            <a:normAutofit fontScale="92500" lnSpcReduction="20000"/>
          </a:bodyPr>
          <a:lstStyle/>
          <a:p>
            <a:pPr algn="ctr"/>
            <a:r>
              <a:rPr lang="ru-RU" dirty="0" smtClean="0"/>
              <a:t>6 класс</a:t>
            </a:r>
          </a:p>
          <a:p>
            <a:pPr algn="ctr"/>
            <a:endParaRPr lang="ru-RU" dirty="0" smtClean="0"/>
          </a:p>
          <a:p>
            <a:pPr algn="ctr"/>
            <a:r>
              <a:rPr lang="ru-RU" dirty="0" smtClean="0"/>
              <a:t>учитель Шевченко А.К.</a:t>
            </a:r>
          </a:p>
          <a:p>
            <a:pPr algn="ctr"/>
            <a:endParaRPr lang="ru-RU" dirty="0" smtClean="0"/>
          </a:p>
          <a:p>
            <a:pPr algn="ctr"/>
            <a:r>
              <a:rPr lang="ru-RU" dirty="0" smtClean="0"/>
              <a:t>МКОУ «СОШ №19»</a:t>
            </a:r>
          </a:p>
          <a:p>
            <a:pPr algn="ctr"/>
            <a:r>
              <a:rPr lang="ru-RU" dirty="0" smtClean="0"/>
              <a:t>г. Новомосковск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331640" y="1700808"/>
            <a:ext cx="6552728" cy="34071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200000"/>
              </a:lnSpc>
            </a:pPr>
            <a:r>
              <a:rPr lang="ru-RU" sz="2800" dirty="0"/>
              <a:t>«Предмет математики столь серьезен, что не следует упускать ни одной возможности сделать его более занимательным»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97" name="Rectangle 13"/>
          <p:cNvSpPr>
            <a:spLocks noChangeArrowheads="1"/>
          </p:cNvSpPr>
          <p:nvPr/>
        </p:nvSpPr>
        <p:spPr bwMode="auto">
          <a:xfrm>
            <a:off x="1331640" y="548680"/>
            <a:ext cx="6336704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Выполните действия:</a:t>
            </a:r>
            <a:endParaRPr kumimoji="0" lang="ru-RU" sz="4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4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6398" name="Rectangle 14"/>
          <p:cNvSpPr>
            <a:spLocks noChangeArrowheads="1"/>
          </p:cNvSpPr>
          <p:nvPr/>
        </p:nvSpPr>
        <p:spPr bwMode="auto">
          <a:xfrm>
            <a:off x="0" y="7429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6399" name="Rectangle 15"/>
          <p:cNvSpPr>
            <a:spLocks noChangeArrowheads="1"/>
          </p:cNvSpPr>
          <p:nvPr/>
        </p:nvSpPr>
        <p:spPr bwMode="auto">
          <a:xfrm>
            <a:off x="0" y="1028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6402" name="Rectangle 1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6401" name="Picture 17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555776" y="1916832"/>
            <a:ext cx="3248025" cy="1476375"/>
          </a:xfrm>
          <a:prstGeom prst="rect">
            <a:avLst/>
          </a:prstGeom>
          <a:noFill/>
        </p:spPr>
      </p:pic>
      <p:sp>
        <p:nvSpPr>
          <p:cNvPr id="16404" name="Rectangle 2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6403" name="Picture 19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555776" y="3933056"/>
            <a:ext cx="3248025" cy="1485900"/>
          </a:xfrm>
          <a:prstGeom prst="rect">
            <a:avLst/>
          </a:prstGeom>
          <a:noFill/>
        </p:spPr>
      </p:pic>
      <p:sp>
        <p:nvSpPr>
          <p:cNvPr id="16405" name="Rectangle 21"/>
          <p:cNvSpPr>
            <a:spLocks noChangeArrowheads="1"/>
          </p:cNvSpPr>
          <p:nvPr/>
        </p:nvSpPr>
        <p:spPr bwMode="auto">
          <a:xfrm>
            <a:off x="0" y="19431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2408972" y="2566645"/>
            <a:ext cx="4326056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№ 379 (а, б) . </a:t>
            </a:r>
            <a:r>
              <a:rPr kumimoji="0" lang="ru-RU" sz="3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стр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62. 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86" name="Picture 54"/>
          <p:cNvPicPr>
            <a:picLocks noChangeAspect="1" noChangeArrowheads="1"/>
          </p:cNvPicPr>
          <p:nvPr/>
        </p:nvPicPr>
        <p:blipFill>
          <a:blip r:embed="rId2" cstate="print"/>
          <a:srcRect l="24933" t="23200" r="23617" b="12961"/>
          <a:stretch>
            <a:fillRect/>
          </a:stretch>
        </p:blipFill>
        <p:spPr bwMode="auto">
          <a:xfrm>
            <a:off x="611560" y="548680"/>
            <a:ext cx="8064896" cy="5976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 cstate="print"/>
          <a:srcRect l="22834" t="42520" r="24009" b="20000"/>
          <a:stretch>
            <a:fillRect/>
          </a:stretch>
        </p:blipFill>
        <p:spPr bwMode="auto">
          <a:xfrm>
            <a:off x="179511" y="620688"/>
            <a:ext cx="8496945" cy="44644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 cstate="print"/>
          <a:srcRect l="23883" t="37799" r="23617" b="22721"/>
          <a:stretch>
            <a:fillRect/>
          </a:stretch>
        </p:blipFill>
        <p:spPr bwMode="auto">
          <a:xfrm>
            <a:off x="78394" y="836712"/>
            <a:ext cx="8886094" cy="4824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339752" y="1484784"/>
            <a:ext cx="4752528" cy="25237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Домашнее задание:</a:t>
            </a:r>
          </a:p>
          <a:p>
            <a:pPr algn="ctr"/>
            <a:endParaRPr lang="ru-RU" sz="2800" dirty="0"/>
          </a:p>
          <a:p>
            <a:pPr algn="ctr"/>
            <a:r>
              <a:rPr lang="ru-RU" sz="2800" dirty="0"/>
              <a:t>№ 417 (а, б)</a:t>
            </a:r>
          </a:p>
          <a:p>
            <a:pPr algn="ctr"/>
            <a:r>
              <a:rPr lang="ru-RU" sz="2800" dirty="0" smtClean="0"/>
              <a:t>№   </a:t>
            </a:r>
            <a:r>
              <a:rPr lang="ru-RU" sz="2800" dirty="0"/>
              <a:t>422 (а)</a:t>
            </a:r>
          </a:p>
          <a:p>
            <a:pPr algn="ctr"/>
            <a:r>
              <a:rPr lang="ru-RU" sz="2800" dirty="0" smtClean="0"/>
              <a:t>№   </a:t>
            </a:r>
            <a:r>
              <a:rPr lang="ru-RU" sz="2800" dirty="0"/>
              <a:t>423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907704" y="1700808"/>
            <a:ext cx="590465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 smtClean="0"/>
              <a:t>Всем спасибо за </a:t>
            </a:r>
            <a:r>
              <a:rPr lang="ru-RU" sz="3200" dirty="0"/>
              <a:t>урок. </a:t>
            </a:r>
            <a:endParaRPr lang="ru-RU" sz="3200" dirty="0" smtClean="0"/>
          </a:p>
          <a:p>
            <a:pPr algn="ctr"/>
            <a:endParaRPr lang="ru-RU" sz="3200" dirty="0"/>
          </a:p>
          <a:p>
            <a:pPr algn="ctr"/>
            <a:r>
              <a:rPr lang="ru-RU" sz="3200" dirty="0" smtClean="0"/>
              <a:t>Молодцы</a:t>
            </a:r>
            <a:r>
              <a:rPr lang="ru-RU" sz="3200" dirty="0"/>
              <a:t>!</a:t>
            </a:r>
          </a:p>
        </p:txBody>
      </p:sp>
      <p:sp>
        <p:nvSpPr>
          <p:cNvPr id="3" name="Улыбающееся лицо 2"/>
          <p:cNvSpPr/>
          <p:nvPr/>
        </p:nvSpPr>
        <p:spPr>
          <a:xfrm>
            <a:off x="2699792" y="3717032"/>
            <a:ext cx="4032448" cy="2664296"/>
          </a:xfrm>
          <a:prstGeom prst="smileyFac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60</TotalTime>
  <Words>78</Words>
  <Application>Microsoft Office PowerPoint</Application>
  <PresentationFormat>Экран (4:3)</PresentationFormat>
  <Paragraphs>18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Городская</vt:lpstr>
      <vt:lpstr>«Сложение и вычитание смешанных чисел»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Company>DG Win&amp;Soft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«Сложение и вычитание смешанных чисел»</dc:title>
  <dc:creator>Эклерчик</dc:creator>
  <cp:lastModifiedBy>Эклерчик</cp:lastModifiedBy>
  <cp:revision>7</cp:revision>
  <dcterms:created xsi:type="dcterms:W3CDTF">2013-10-22T14:40:31Z</dcterms:created>
  <dcterms:modified xsi:type="dcterms:W3CDTF">2013-10-22T15:40:40Z</dcterms:modified>
</cp:coreProperties>
</file>