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1 1"/>
          <p:cNvSpPr/>
          <p:nvPr/>
        </p:nvSpPr>
        <p:spPr>
          <a:xfrm>
            <a:off x="521474" y="1153879"/>
            <a:ext cx="2448272" cy="2016224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0070C0"/>
                </a:solidFill>
              </a:rPr>
              <a:t>[</a:t>
            </a:r>
            <a:r>
              <a:rPr lang="en-US" sz="6600" dirty="0" smtClean="0">
                <a:solidFill>
                  <a:srgbClr val="0070C0"/>
                </a:solidFill>
                <a:latin typeface="Arial"/>
                <a:cs typeface="Arial"/>
              </a:rPr>
              <a:t>t]</a:t>
            </a: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Пятно 1 2"/>
          <p:cNvSpPr/>
          <p:nvPr/>
        </p:nvSpPr>
        <p:spPr>
          <a:xfrm>
            <a:off x="3059832" y="404664"/>
            <a:ext cx="2448272" cy="2016224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0070C0"/>
                </a:solidFill>
              </a:rPr>
              <a:t>[</a:t>
            </a:r>
            <a:r>
              <a:rPr lang="en-US" sz="6600" dirty="0" smtClean="0">
                <a:solidFill>
                  <a:srgbClr val="0070C0"/>
                </a:solidFill>
              </a:rPr>
              <a:t>f]</a:t>
            </a: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467544" y="3933056"/>
            <a:ext cx="2448272" cy="2016224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00B050"/>
                </a:solidFill>
              </a:rPr>
              <a:t>[</a:t>
            </a:r>
            <a:r>
              <a:rPr lang="en-US" sz="6600" dirty="0" err="1" smtClean="0">
                <a:solidFill>
                  <a:srgbClr val="00B050"/>
                </a:solidFill>
                <a:latin typeface="Arial"/>
                <a:cs typeface="Arial"/>
              </a:rPr>
              <a:t>ai</a:t>
            </a:r>
            <a:r>
              <a:rPr lang="en-US" sz="6600" dirty="0" smtClean="0">
                <a:solidFill>
                  <a:srgbClr val="00B050"/>
                </a:solidFill>
                <a:latin typeface="Arial"/>
                <a:cs typeface="Arial"/>
              </a:rPr>
              <a:t>]</a:t>
            </a:r>
            <a:endParaRPr lang="ru-RU" sz="6600" dirty="0">
              <a:solidFill>
                <a:srgbClr val="00B050"/>
              </a:solidFill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6012160" y="3933056"/>
            <a:ext cx="2448272" cy="2016224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[</a:t>
            </a:r>
            <a:r>
              <a:rPr lang="en-US" sz="7200" dirty="0" smtClean="0">
                <a:solidFill>
                  <a:srgbClr val="FF0000"/>
                </a:solidFill>
              </a:rPr>
              <a:t>e]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3347864" y="3198409"/>
            <a:ext cx="2448272" cy="2016224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B050"/>
                </a:solidFill>
              </a:rPr>
              <a:t>[</a:t>
            </a:r>
            <a:r>
              <a:rPr lang="en-US" sz="5400" dirty="0" err="1" smtClean="0">
                <a:solidFill>
                  <a:srgbClr val="00B050"/>
                </a:solidFill>
                <a:latin typeface="Arial"/>
                <a:cs typeface="Arial"/>
              </a:rPr>
              <a:t>ǝu</a:t>
            </a:r>
            <a:r>
              <a:rPr lang="en-US" sz="5400" dirty="0" smtClean="0">
                <a:solidFill>
                  <a:srgbClr val="00B050"/>
                </a:solidFill>
                <a:latin typeface="Arial"/>
                <a:cs typeface="Arial"/>
              </a:rPr>
              <a:t>]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5724128" y="1124744"/>
            <a:ext cx="2448272" cy="2016224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B050"/>
                </a:solidFill>
              </a:rPr>
              <a:t>[</a:t>
            </a:r>
            <a:r>
              <a:rPr lang="en-US" sz="6000" dirty="0" err="1" smtClean="0">
                <a:solidFill>
                  <a:srgbClr val="00B050"/>
                </a:solidFill>
              </a:rPr>
              <a:t>e</a:t>
            </a:r>
            <a:r>
              <a:rPr lang="en-US" sz="6000" dirty="0" err="1" smtClean="0">
                <a:solidFill>
                  <a:srgbClr val="00B050"/>
                </a:solidFill>
                <a:latin typeface="Arial"/>
                <a:cs typeface="Arial"/>
              </a:rPr>
              <a:t>i</a:t>
            </a:r>
            <a:r>
              <a:rPr lang="en-US" sz="6000" dirty="0" smtClean="0">
                <a:solidFill>
                  <a:srgbClr val="00B050"/>
                </a:solidFill>
                <a:latin typeface="Arial"/>
                <a:cs typeface="Arial"/>
              </a:rPr>
              <a:t>]</a:t>
            </a:r>
            <a:endParaRPr lang="ru-RU" sz="6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8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32656"/>
            <a:ext cx="4785320" cy="47853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59832" y="5301208"/>
            <a:ext cx="3608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ride a bike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273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11801"/>
            <a:ext cx="5616624" cy="53649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9821" y="5613553"/>
            <a:ext cx="53014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play badminton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569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640960" cy="51845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48571" y="5613553"/>
            <a:ext cx="3801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play tennis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076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60648"/>
            <a:ext cx="4852076" cy="53911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20029" y="5724390"/>
            <a:ext cx="41472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play hockey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263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60648"/>
            <a:ext cx="6840760" cy="51305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87013" y="5544281"/>
            <a:ext cx="4262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play football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743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83347"/>
            <a:ext cx="6480720" cy="48605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9752" y="5517232"/>
            <a:ext cx="5147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play basketball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858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8640"/>
            <a:ext cx="6912768" cy="51845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15816" y="5517232"/>
            <a:ext cx="3724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play chess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952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32656"/>
            <a:ext cx="3677394" cy="52586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50227" y="5641263"/>
            <a:ext cx="19543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skate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982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03416"/>
            <a:ext cx="4680520" cy="488292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32510" y="5322607"/>
            <a:ext cx="1146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ski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329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11</TotalTime>
  <Words>35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Виктория</cp:lastModifiedBy>
  <cp:revision>3</cp:revision>
  <dcterms:created xsi:type="dcterms:W3CDTF">2013-12-11T04:24:50Z</dcterms:created>
  <dcterms:modified xsi:type="dcterms:W3CDTF">2013-12-11T05:01:11Z</dcterms:modified>
</cp:coreProperties>
</file>