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73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plotArea>
      <c:layout>
        <c:manualLayout>
          <c:layoutTarget val="inner"/>
          <c:xMode val="edge"/>
          <c:yMode val="edge"/>
          <c:x val="0.11256111615201279"/>
          <c:y val="2.666648002463675E-2"/>
          <c:w val="0.88743888384798719"/>
          <c:h val="0.90222290657633197"/>
        </c:manualLayout>
      </c:layout>
      <c:pieChart>
        <c:varyColors val="1"/>
        <c:ser>
          <c:idx val="0"/>
          <c:order val="0"/>
          <c:tx>
            <c:strRef>
              <c:f>Лист1!$A$1</c:f>
              <c:strCache>
                <c:ptCount val="1"/>
                <c:pt idx="0">
                  <c:v>Столбец1</c:v>
                </c:pt>
              </c:strCache>
            </c:strRef>
          </c:tx>
          <c:explosion val="11"/>
          <c:dPt>
            <c:idx val="0"/>
            <c:explosion val="5"/>
          </c:dPt>
          <c:dPt>
            <c:idx val="1"/>
            <c:explosion val="5"/>
          </c:dPt>
          <c:dPt>
            <c:idx val="2"/>
            <c:explosion val="6"/>
          </c:dPt>
          <c:cat>
            <c:multiLvlStrRef>
              <c:f>Лист1!#ССЫЛКА!</c:f>
            </c:multiLvlStrRef>
          </c:cat>
          <c:val>
            <c:numRef>
              <c:f>Лист1!$A$2:$A$4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plotArea>
      <c:layout>
        <c:manualLayout>
          <c:layoutTarget val="inner"/>
          <c:xMode val="edge"/>
          <c:yMode val="edge"/>
          <c:x val="0.11256111615201278"/>
          <c:y val="2.6666480024636747E-2"/>
          <c:w val="0.88743888384798641"/>
          <c:h val="0.90222290657633197"/>
        </c:manualLayout>
      </c:layout>
      <c:pieChart>
        <c:varyColors val="1"/>
        <c:ser>
          <c:idx val="0"/>
          <c:order val="0"/>
          <c:tx>
            <c:strRef>
              <c:f>Лист1!$A$1</c:f>
              <c:strCache>
                <c:ptCount val="1"/>
                <c:pt idx="0">
                  <c:v>Столбец1</c:v>
                </c:pt>
              </c:strCache>
            </c:strRef>
          </c:tx>
          <c:explosion val="11"/>
          <c:dPt>
            <c:idx val="0"/>
            <c:explosion val="19"/>
          </c:dPt>
          <c:dPt>
            <c:idx val="1"/>
            <c:explosion val="5"/>
          </c:dPt>
          <c:dPt>
            <c:idx val="2"/>
            <c:explosion val="6"/>
          </c:dPt>
          <c:val>
            <c:numRef>
              <c:f>Лист1!$A$2:$A$4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plotArea>
      <c:layout>
        <c:manualLayout>
          <c:layoutTarget val="inner"/>
          <c:xMode val="edge"/>
          <c:yMode val="edge"/>
          <c:x val="0.11256111615201278"/>
          <c:y val="2.6666480024636747E-2"/>
          <c:w val="0.88743888384798619"/>
          <c:h val="0.90222290657633197"/>
        </c:manualLayout>
      </c:layout>
      <c:pieChart>
        <c:varyColors val="1"/>
        <c:ser>
          <c:idx val="0"/>
          <c:order val="0"/>
          <c:tx>
            <c:strRef>
              <c:f>Лист1!$A$1</c:f>
              <c:strCache>
                <c:ptCount val="1"/>
                <c:pt idx="0">
                  <c:v>Столбец1</c:v>
                </c:pt>
              </c:strCache>
            </c:strRef>
          </c:tx>
          <c:val>
            <c:numRef>
              <c:f>Лист1!$A$2:$A$4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20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796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513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34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08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662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98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706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034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57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4D3C-F7A9-4CC2-8237-5D1ADF679DD4}" type="datetimeFigureOut">
              <a:rPr lang="ru-RU" smtClean="0"/>
              <a:pPr/>
              <a:t>04.07.2014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76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200" dirty="0" smtClean="0"/>
              <a:t>Оператор присваивания и ветвления</a:t>
            </a:r>
            <a:r>
              <a:rPr lang="ru-RU" sz="36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274440" cy="1296144"/>
          </a:xfrm>
          <a:prstGeom prst="cloudCallout">
            <a:avLst>
              <a:gd name="adj1" fmla="val -263003"/>
              <a:gd name="adj2" fmla="val 30397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В</a:t>
            </a:r>
            <a:r>
              <a:rPr lang="en-US" sz="4400" b="1" dirty="0" smtClean="0">
                <a:solidFill>
                  <a:srgbClr val="FFC000"/>
                </a:solidFill>
              </a:rPr>
              <a:t>3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21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Дан фрагмент электронной таблицы: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Какое целое число должно быть записано в ячейке B1, чтобы построенная после выполнения вычислений диаграмма по значениям диапазона ячеек A2:С2 соответствовала рисунку? Известно, что все значения диапазона А1 :С2 имеют один и тот же знак.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1000108"/>
          <a:ext cx="585791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499"/>
                <a:gridCol w="2088393"/>
                <a:gridCol w="2286016"/>
                <a:gridCol w="1143008"/>
              </a:tblGrid>
              <a:tr h="452441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=С1 − В1*В1*5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=(В1*В1+С1)/А1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=C1−20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6572264" y="642918"/>
          <a:ext cx="257173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Преобразуем таблицу: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Из диаграммы следует, что значения в ячейках равны между собой. Следовательно, из того, что В1·В1/2 + 22 = 24, В1 = 2, либо В1 = −2. Все значения диапазона А1 :С2 имеют один и тот же знак, следовательно, ответ 2.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00100" y="1357298"/>
          <a:ext cx="585791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499"/>
                <a:gridCol w="2088393"/>
                <a:gridCol w="2286016"/>
                <a:gridCol w="1143008"/>
              </a:tblGrid>
              <a:tr h="452441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en-US" sz="2400" b="1" dirty="0" smtClean="0"/>
                        <a:t>44</a:t>
                      </a:r>
                      <a:r>
                        <a:rPr lang="ru-RU" sz="2400" b="1" dirty="0" smtClean="0"/>
                        <a:t> − В1*В1*5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=В1*В1</a:t>
                      </a:r>
                      <a:r>
                        <a:rPr lang="en-US" sz="2400" b="1" dirty="0" smtClean="0"/>
                        <a:t>/2+22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en-US" sz="2400" b="1" dirty="0" smtClean="0"/>
                        <a:t>44</a:t>
                      </a:r>
                      <a:r>
                        <a:rPr lang="ru-RU" sz="2400" b="1" dirty="0" smtClean="0"/>
                        <a:t>−20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2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Дан фрагмент электронной таблицы: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Какое число должно быть записано в ячейке В1, чтобы построенная после выполнения вычислений диаграмма по значениям диапазона ячеек А2:С2 соответствовала рисунку? Известно, что все значения диапазона А1:С2 имеют один и тот же знак.</a:t>
            </a:r>
            <a:endParaRPr lang="en-US" sz="2400" dirty="0" smtClean="0"/>
          </a:p>
          <a:p>
            <a:pPr marL="457200" indent="-457200">
              <a:spcBef>
                <a:spcPts val="0"/>
              </a:spcBef>
              <a:buAutoNum type="arabicPeriod"/>
            </a:pPr>
            <a:endParaRPr lang="ru-RU" sz="24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1000108"/>
          <a:ext cx="578647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347"/>
                <a:gridCol w="1614907"/>
                <a:gridCol w="1614831"/>
                <a:gridCol w="2220393"/>
              </a:tblGrid>
              <a:tr h="452441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=A1*25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ru-RU" sz="2400" b="1" dirty="0" smtClean="0"/>
                        <a:t>B1/A1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=C1/B1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=B2+ C1/20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6572264" y="642918"/>
          <a:ext cx="257173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2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Преобразуем таблицу: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Из диаграммы следует, что значения </a:t>
            </a:r>
            <a:r>
              <a:rPr lang="ru-RU" sz="2400" dirty="0" smtClean="0"/>
              <a:t>в</a:t>
            </a:r>
            <a:r>
              <a:rPr lang="en-US" sz="2400" dirty="0" smtClean="0"/>
              <a:t> </a:t>
            </a:r>
            <a:r>
              <a:rPr lang="ru-RU" sz="2400" dirty="0" smtClean="0"/>
              <a:t>2-х</a:t>
            </a:r>
            <a:r>
              <a:rPr lang="ru-RU" sz="2400" dirty="0" smtClean="0"/>
              <a:t> </a:t>
            </a:r>
            <a:r>
              <a:rPr lang="ru-RU" sz="2400" dirty="0" smtClean="0"/>
              <a:t>ячейках равны между собой. </a:t>
            </a:r>
            <a:r>
              <a:rPr lang="ru-RU" sz="2400" dirty="0" smtClean="0"/>
              <a:t>Ячейки С2 и В2 не могут быть равны. Предположим, что равны ячейки А2 и В2, тогда В1=±20, </a:t>
            </a:r>
            <a:r>
              <a:rPr lang="ru-RU" sz="2400" dirty="0" smtClean="0"/>
              <a:t>А2=±</a:t>
            </a:r>
            <a:r>
              <a:rPr lang="ru-RU" sz="2400" dirty="0" smtClean="0"/>
              <a:t>5, В2</a:t>
            </a:r>
            <a:r>
              <a:rPr lang="ru-RU" sz="2400" dirty="0" smtClean="0"/>
              <a:t>=±5, С2=10 или 0, но этот результат не соответствует диаграмме, следовательно значение  В1=20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20</a:t>
            </a:r>
            <a:endParaRPr lang="ru-RU" sz="2400" dirty="0" smtClean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00100" y="1357298"/>
          <a:ext cx="664373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499"/>
                <a:gridCol w="2088393"/>
                <a:gridCol w="2286016"/>
                <a:gridCol w="1928826"/>
              </a:tblGrid>
              <a:tr h="452441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en-US" sz="2400" b="1" dirty="0" smtClean="0"/>
                        <a:t>B1/4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en-US" sz="2400" b="1" dirty="0" smtClean="0"/>
                        <a:t>100/B1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en-US" sz="2400" b="1" dirty="0" smtClean="0"/>
                        <a:t>100/B1+</a:t>
                      </a:r>
                      <a:r>
                        <a:rPr lang="ru-RU" sz="2400" b="1" dirty="0" smtClean="0"/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46" name="Picture 2" descr="http://inf.reshuege.ru/get_file?id=1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318" y="3471886"/>
            <a:ext cx="3962400" cy="3314700"/>
          </a:xfrm>
          <a:prstGeom prst="rect">
            <a:avLst/>
          </a:prstGeom>
          <a:noFill/>
        </p:spPr>
      </p:pic>
      <p:pic>
        <p:nvPicPr>
          <p:cNvPr id="6148" name="Picture 4" descr="http://inf.reshuege.ru/get_file?id=18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643050"/>
            <a:ext cx="4019550" cy="185737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Сплавляются два вещества, состоящие из серы, </a:t>
            </a:r>
            <a:r>
              <a:rPr lang="ru-RU" sz="2400" dirty="0" smtClean="0"/>
              <a:t>железа, водорода </a:t>
            </a:r>
            <a:r>
              <a:rPr lang="ru-RU" sz="2400" dirty="0" smtClean="0"/>
              <a:t>и меди. Массовые доли серы (S), железа (</a:t>
            </a:r>
            <a:r>
              <a:rPr lang="ru-RU" sz="2400" dirty="0" err="1" smtClean="0"/>
              <a:t>Fe</a:t>
            </a:r>
            <a:r>
              <a:rPr lang="ru-RU" sz="2400" dirty="0" smtClean="0"/>
              <a:t>), водорода (Н) и меди (Си) в каждом веществе приведены на диаграммах.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Определите, какая из диаграмм 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правильно </a:t>
            </a:r>
            <a:r>
              <a:rPr lang="ru-RU" sz="2400" dirty="0" smtClean="0"/>
              <a:t>отражает </a:t>
            </a:r>
            <a:r>
              <a:rPr lang="ru-RU" sz="2400" dirty="0" smtClean="0"/>
              <a:t>соотношение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элементов </a:t>
            </a:r>
            <a:r>
              <a:rPr lang="ru-RU" sz="2400" dirty="0" smtClean="0"/>
              <a:t>в сплаве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получившемся сплаве большую часть будет составлять железо, такому соотношению соответствует лишь 3-я диаграмма.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</a:t>
            </a:r>
            <a:r>
              <a:rPr lang="ru-RU" sz="2400" dirty="0" smtClean="0"/>
              <a:t>: </a:t>
            </a:r>
            <a:r>
              <a:rPr lang="ru-RU" sz="2400" dirty="0" smtClean="0"/>
              <a:t>3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Все ученики старших классов (с 9-го по 11-й) участвовали в школьной спартакиаде. По результатам соревнований каждый из них получил от 0 до 3-х баллов. На диаграмме I отражено распределение учеников по классам, а на диаграмме II — количество учеников, набравших баллы от 0 до 3-х. На обеих диаграммах каждый ученик учтён только один раз.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pic>
        <p:nvPicPr>
          <p:cNvPr id="5122" name="Picture 2" descr="http://inf.reshuege.ru/get_file?id=18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14686"/>
            <a:ext cx="6858048" cy="34119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Имеются четыре утверждения: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 </a:t>
            </a:r>
            <a:r>
              <a:rPr lang="ru-RU" sz="2400" dirty="0" smtClean="0"/>
              <a:t>) Среди учеников 9-го класса есть хотя бы один, набравший 2 или 3 балла.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2 ) Все ученики, набравшие 0 баллов, могут быть 9-классниками.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3 ) Все 10-классники могли набрать ровно по 2 балла.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4 ) Среди набравших 3 балла нет ни одного 10-классника.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Какое из этих утверждений следует из анализа обеих диаграмм</a:t>
            </a:r>
            <a:r>
              <a:rPr lang="ru-RU" sz="2400" dirty="0" smtClean="0"/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Дан фрагмент электронной таблицы: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Какое число должно быть записано в ячейке B1, чтобы построенная после выполнения вычислений диаграмма по значениям диапазона ячеек А2:С2 соответствовала рисунку?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Известно, что все значения диапазона, по которым построена диаграмма, положительны.</a:t>
            </a: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Ответ</a:t>
            </a:r>
            <a:r>
              <a:rPr lang="ru-RU" sz="2400" dirty="0" smtClean="0"/>
              <a:t>: </a:t>
            </a:r>
            <a:r>
              <a:rPr lang="ru-RU" sz="2400" dirty="0" smtClean="0"/>
              <a:t>20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1071546"/>
          <a:ext cx="578647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347"/>
                <a:gridCol w="1614907"/>
                <a:gridCol w="1614831"/>
                <a:gridCol w="2220393"/>
              </a:tblGrid>
              <a:tr h="452441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ru-RU" sz="2400" b="1" dirty="0" smtClean="0"/>
                        <a:t>A1*3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2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=(B1-А1)/3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=В1-С1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=</a:t>
                      </a:r>
                      <a:r>
                        <a:rPr lang="ru-RU" sz="2400" b="1" dirty="0" smtClean="0"/>
                        <a:t>B1+А1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6572264" y="428604"/>
          <a:ext cx="257173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648</Words>
  <Application>Microsoft Office PowerPoint</Application>
  <PresentationFormat>Экран (4:3)</PresentationFormat>
  <Paragraphs>188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</dc:creator>
  <cp:lastModifiedBy>Admin</cp:lastModifiedBy>
  <cp:revision>54</cp:revision>
  <dcterms:created xsi:type="dcterms:W3CDTF">2014-07-01T15:32:46Z</dcterms:created>
  <dcterms:modified xsi:type="dcterms:W3CDTF">2014-07-04T17:45:43Z</dcterms:modified>
</cp:coreProperties>
</file>