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82" r:id="rId3"/>
    <p:sldId id="260" r:id="rId4"/>
    <p:sldId id="288" r:id="rId5"/>
    <p:sldId id="287" r:id="rId6"/>
    <p:sldId id="265" r:id="rId7"/>
    <p:sldId id="289" r:id="rId8"/>
    <p:sldId id="291" r:id="rId9"/>
    <p:sldId id="290" r:id="rId10"/>
    <p:sldId id="293" r:id="rId11"/>
    <p:sldId id="294" r:id="rId12"/>
    <p:sldId id="292" r:id="rId13"/>
    <p:sldId id="281" r:id="rId14"/>
    <p:sldId id="274" r:id="rId15"/>
    <p:sldId id="295" r:id="rId16"/>
    <p:sldId id="296" r:id="rId17"/>
    <p:sldId id="299" r:id="rId18"/>
    <p:sldId id="297" r:id="rId19"/>
    <p:sldId id="298" r:id="rId20"/>
    <p:sldId id="285" r:id="rId21"/>
    <p:sldId id="28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934"/>
    <a:srgbClr val="2547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599" autoAdjust="0"/>
  </p:normalViewPr>
  <p:slideViewPr>
    <p:cSldViewPr>
      <p:cViewPr varScale="1">
        <p:scale>
          <a:sx n="75" d="100"/>
          <a:sy n="75" d="100"/>
        </p:scale>
        <p:origin x="-10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65775-15B5-4539-A75F-8F44074526D6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1C16-E12D-4D61-9EC4-74E73A51A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52B61-7003-4C65-AB26-ACA1B22301E2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99BAB-303A-47A3-A9E0-D80BA1284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74454-0724-42C4-B757-7F25154A2BE6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0D78D-3E00-4481-956F-A7AA025E6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FC8E7-EDAF-4ED0-A1D6-C31AC6792FE5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C6E0A-BD3C-476A-AE65-F96EEA4EE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2DBA-31D9-4D7B-B38F-507A336A59E9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D9DEA-5CC9-40DE-AFDA-471B9E2DA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EF00E-CD2A-43A5-9046-11ABE3E6D2E9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35DDB-7B82-4F61-BD0C-3C7A7AC18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42EAC-4692-47AB-BE37-FB4F7E3A6A0A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14922-7CF5-4EDC-A112-B8245F902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B3119-124E-4785-864A-0E7530D7F1E7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71C84-4E8A-4809-8B1B-B452234E1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A83F5-EEC2-4794-A66C-439460E9030C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0581C-8500-44C3-982B-71F1659DE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12312-B1A3-4898-BD92-9F393685D28F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A65F6-5653-4F63-B8F2-1D18EB18D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6C804-B49D-47CF-98A5-F9BB8874832F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57C4D-F959-4168-A833-01A8EAF32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lumMod val="9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C5850C5-81F7-4202-B8D8-AFE7F256A00D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530D2C-2ACB-45EF-A058-BBFC688EE8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lumMod val="9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1"/>
          <p:cNvGrpSpPr>
            <a:grpSpLocks noGrp="1"/>
          </p:cNvGrpSpPr>
          <p:nvPr/>
        </p:nvGrpSpPr>
        <p:grpSpPr bwMode="auto">
          <a:xfrm>
            <a:off x="622300" y="1182688"/>
            <a:ext cx="7899400" cy="2779712"/>
            <a:chOff x="392" y="745"/>
            <a:chExt cx="4976" cy="1751"/>
          </a:xfrm>
        </p:grpSpPr>
        <p:pic>
          <p:nvPicPr>
            <p:cNvPr id="13313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2" y="745"/>
              <a:ext cx="4976" cy="1751"/>
            </a:xfrm>
            <a:prstGeom prst="rect">
              <a:avLst/>
            </a:prstGeom>
            <a:noFill/>
          </p:spPr>
        </p:pic>
        <p:sp>
          <p:nvSpPr>
            <p:cNvPr id="13314" name="Text Box 2"/>
            <p:cNvSpPr txBox="1">
              <a:spLocks noChangeArrowheads="1"/>
            </p:cNvSpPr>
            <p:nvPr/>
          </p:nvSpPr>
          <p:spPr bwMode="auto">
            <a:xfrm>
              <a:off x="432" y="765"/>
              <a:ext cx="4896" cy="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5400" dirty="0">
                  <a:latin typeface="Times New Roman" pitchFamily="18" charset="0"/>
                  <a:cs typeface="Times New Roman" pitchFamily="18" charset="0"/>
                </a:rPr>
                <a:t>А.П.Чехов   </a:t>
              </a:r>
              <a:r>
                <a:rPr lang="ru-RU" sz="5400" b="1" dirty="0">
                  <a:latin typeface="Times New Roman" pitchFamily="18" charset="0"/>
                  <a:cs typeface="Times New Roman" pitchFamily="18" charset="0"/>
                </a:rPr>
                <a:t>        </a:t>
              </a:r>
              <a:r>
                <a:rPr lang="ru-RU" sz="6600" b="1" dirty="0">
                  <a:latin typeface="Times New Roman" pitchFamily="18" charset="0"/>
                  <a:cs typeface="Times New Roman" pitchFamily="18" charset="0"/>
                </a:rPr>
                <a:t>«Ванька»</a:t>
              </a:r>
            </a:p>
          </p:txBody>
        </p:sp>
      </p:grpSp>
      <p:sp>
        <p:nvSpPr>
          <p:cNvPr id="1331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57750"/>
            <a:ext cx="6629400" cy="785813"/>
          </a:xfrm>
        </p:spPr>
        <p:txBody>
          <a:bodyPr/>
          <a:lstStyle/>
          <a:p>
            <a:pPr algn="r"/>
            <a:endParaRPr lang="ru-RU" sz="2800" dirty="0" smtClean="0">
              <a:solidFill>
                <a:srgbClr val="333934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в письме вспоминал Ванька?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:\Users\Инесса\Documents\Начальная школа\работы на конкурс 1 сентября 2011-2012 уч год\2012-2013гг\Чехов\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9" y="1758748"/>
            <a:ext cx="3286148" cy="489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Инесса\Documents\Начальная школа\работы на конкурс 1 сентября 2011-2012 уч год\2012-2013гг\Чехов\деревня зимо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58750" y="1785926"/>
            <a:ext cx="4848729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33393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33393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Ванька вспоминал Новый год и Рождество</a:t>
            </a:r>
            <a:r>
              <a:rPr lang="ru-RU" dirty="0" smtClean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6" name="Picture 4" descr="C:\Users\Инесса\Documents\Начальная школа\работы на конкурс 1 сентября 2011-2012 уч год\2012-2013гг\Чехов\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58247"/>
            <a:ext cx="3357586" cy="4999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Инесса\Documents\Начальная школа\работы на конкурс 1 сентября 2011-2012 уч год\2012-2013гг\Чехов\деревня зимо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51649" y="2000240"/>
            <a:ext cx="429231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Как Ваньке живется у хозяев?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Инесса\Documents\Начальная школа\работы на конкурс 1 сентября 2011-2012 уч год\2012-2013гг\Чехов\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370" y="714356"/>
            <a:ext cx="4416212" cy="564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Инесса\Documents\Начальная школа\работы на конкурс 1 сентября 2011-2012 уч год\2012-2013гг\Чехов\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974" y="428604"/>
            <a:ext cx="4694679" cy="6000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3800" y="549275"/>
            <a:ext cx="3816350" cy="5759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93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Ванька 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  </a:t>
            </a: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боится хозяев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Инесса\Documents\Начальная школа\работы на конкурс 1 сентября 2011-2012 уч год\2012-2013гг\Чехов\ванька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857364"/>
            <a:ext cx="3602036" cy="4834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3" descr="C:\Users\Инесса\Documents\Начальная школа\работы на конкурс 1 сентября 2011-2012 уч год\2012-2013гг\Чехов\ванька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1" y="1865314"/>
            <a:ext cx="3244845" cy="4746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188" y="765175"/>
            <a:ext cx="8353425" cy="12239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60350"/>
            <a:ext cx="7674002" cy="131126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Почему Ванька боится хозяина?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Инесса\Documents\Начальная школа\работы на конкурс 1 сентября 2011-2012 уч год\2012-2013гг\Чехов\ванька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857364"/>
            <a:ext cx="3244845" cy="4746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Users\Инесса\Documents\Начальная школа\работы на конкурс 1 сентября 2011-2012 уч год\2012-2013гг\Чехов\ванька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1" y="1901445"/>
            <a:ext cx="3214710" cy="470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Инесса\Documents\Начальная школа\работы на конкурс 1 сентября 2011-2012 уч год\2012-2013гг\Чехов\ванька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857364"/>
            <a:ext cx="3602036" cy="4834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Инесса\Documents\Начальная школа\работы на конкурс 1 сентября 2011-2012 уч год\2012-2013гг\Чехов\ванька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857364"/>
            <a:ext cx="3602036" cy="4834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654164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Хозяин бьёт  шпандырем, колодкой по голове,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 хозяйка бьёт селёдкой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Инесса\Documents\Начальная школа\работы на конкурс 1 сентября 2011-2012 уч год\2012-2013гг\Чехов\ванька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288610"/>
            <a:ext cx="2857520" cy="4182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Инесса\Documents\Начальная школа\работы на конкурс 1 сентября 2011-2012 уч год\2012-2013гг\Чехов\ванька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27876" y="2298180"/>
            <a:ext cx="3026817" cy="405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 делает Ванька?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Инесса\Documents\Начальная школа\работы на конкурс 1 сентября 2011-2012 уч год\2012-2013гг\Чехов\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00240"/>
            <a:ext cx="7143799" cy="3674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chemeClr val="bg2">
                <a:lumMod val="9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Ванька отнёс письмо на почту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Инесса\Documents\Начальная школа\работы на конкурс 1 сентября 2011-2012 уч год\2012-2013гг\Чехов\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9" y="1921954"/>
            <a:ext cx="7929618" cy="407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36841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Какой адрес написал Ванька?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Инесса\Documents\Начальная школа\работы на конкурс 1 сентября 2011-2012 уч год\2012-2013гг\Чехов\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5" y="1997499"/>
            <a:ext cx="7643866" cy="3931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368412"/>
          </a:xfrm>
        </p:spPr>
        <p:txBody>
          <a:bodyPr/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«На деревню дедушке»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Инесса\Documents\Начальная школа\работы на конкурс 1 сентября 2011-2012 уч год\2012-2013гг\Чехов\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9" y="2000240"/>
            <a:ext cx="7920298" cy="407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 idx="4294967295"/>
          </p:nvPr>
        </p:nvSpPr>
        <p:spPr>
          <a:xfrm>
            <a:off x="323850" y="274638"/>
            <a:ext cx="9001125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Антон Павлович Чехов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1214422"/>
            <a:ext cx="4572032" cy="1357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1571612"/>
            <a:ext cx="4464050" cy="44656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Великий русский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писатель.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писал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рассказы о детях.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 descr="Ch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268413"/>
            <a:ext cx="3944938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3" descr="C:\Users\Инесса\Documents\Начальная школа\работы на конкурс 1 сентября 2011-2012 уч год\2012-2013гг\Чехов\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866790"/>
            <a:ext cx="7661395" cy="4336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285728"/>
            <a:ext cx="8929718" cy="15001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Дойдет ли письмо до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дедушки?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824" y="4941888"/>
            <a:ext cx="7893075" cy="1630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Содержимое 3" descr="11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500166" y="1928802"/>
            <a:ext cx="6215107" cy="4496910"/>
          </a:xfrm>
        </p:spPr>
      </p:pic>
      <p:sp>
        <p:nvSpPr>
          <p:cNvPr id="3" name="Прямоугольник 2"/>
          <p:cNvSpPr/>
          <p:nvPr/>
        </p:nvSpPr>
        <p:spPr>
          <a:xfrm>
            <a:off x="1214414" y="188912"/>
            <a:ext cx="6886599" cy="15970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 Антона Павловича Чехова «Ванька»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1785926"/>
            <a:ext cx="3686172" cy="4340237"/>
          </a:xfrm>
        </p:spPr>
        <p:txBody>
          <a:bodyPr/>
          <a:lstStyle/>
          <a:p>
            <a:pPr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Кто это?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Инесса\Documents\Начальная школа\работы на конкурс 1 сентября 2011-2012 уч год\2012-2013гг\Чехов\ванька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4295075" cy="590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Users\Инесса\Documents\Начальная школа\работы на конкурс 1 сентября 2011-2012 уч год\2012-2013гг\Чехов\ванька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4608512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859338" y="260350"/>
            <a:ext cx="4284662" cy="28114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dirty="0" smtClean="0">
              <a:solidFill>
                <a:srgbClr val="333934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Ванька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Жуков </a:t>
            </a:r>
            <a:endParaRPr lang="ru-RU" sz="7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51501" y="1557338"/>
            <a:ext cx="2992466" cy="42291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rgbClr val="33393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7"/>
          <p:cNvSpPr>
            <a:spLocks noGrp="1"/>
          </p:cNvSpPr>
          <p:nvPr>
            <p:ph sz="half" idx="4294967295"/>
          </p:nvPr>
        </p:nvSpPr>
        <p:spPr>
          <a:xfrm>
            <a:off x="214282" y="214290"/>
            <a:ext cx="3857652" cy="645323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b="1" dirty="0" smtClean="0">
                <a:latin typeface="Arial" charset="0"/>
                <a:cs typeface="Arial" charset="0"/>
              </a:rPr>
              <a:t>     </a:t>
            </a:r>
          </a:p>
          <a:p>
            <a:pPr>
              <a:buFont typeface="Arial" charset="0"/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Ванька Жуков, мальчик, ему 9 лет, ночью перед Рождеством писал письмо</a:t>
            </a:r>
          </a:p>
        </p:txBody>
      </p:sp>
      <p:pic>
        <p:nvPicPr>
          <p:cNvPr id="18434" name="Picture 2" descr="C:\Users\Инесса\Documents\Начальная школа\работы на конкурс 1 сентября 2011-2012 уч год\2012-2013гг\Чехов\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356100" y="333375"/>
            <a:ext cx="4608513" cy="6153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000108"/>
            <a:ext cx="4067204" cy="5126055"/>
          </a:xfrm>
        </p:spPr>
        <p:txBody>
          <a:bodyPr/>
          <a:lstStyle/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Кому Ванька писал письмо?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Инесса\Documents\Начальная школа\работы на конкурс 1 сентября 2011-2012 уч год\2012-2013гг\Чехов\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148390" y="500042"/>
            <a:ext cx="4424137" cy="5906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 Кто это?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Инесса\Documents\Начальная школа\работы на конкурс 1 сентября 2011-2012 уч год\2012-2013гг\Чехов\ванька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2656032" cy="6088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71934" y="785794"/>
            <a:ext cx="4614866" cy="5340369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333934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«Милый дедушка, Константин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Макарыч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!» </a:t>
            </a:r>
          </a:p>
          <a:p>
            <a:endParaRPr lang="ru-RU" sz="5400" dirty="0"/>
          </a:p>
        </p:txBody>
      </p:sp>
      <p:pic>
        <p:nvPicPr>
          <p:cNvPr id="5" name="Picture 3" descr="C:\Users\Инесса\Documents\Начальная школа\работы на конкурс 1 сентября 2011-2012 уч год\2012-2013гг\Чехов\ванька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78884"/>
            <a:ext cx="2643206" cy="6058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1676</TotalTime>
  <Words>123</Words>
  <Application>Microsoft Office PowerPoint</Application>
  <PresentationFormat>Экран (4:3)</PresentationFormat>
  <Paragraphs>28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Антон Павлович Чехов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Что в письме вспоминал Ванька?</vt:lpstr>
      <vt:lpstr> Ванька вспоминал Новый год и Рождество </vt:lpstr>
      <vt:lpstr>Слайд 12</vt:lpstr>
      <vt:lpstr>Слайд 13</vt:lpstr>
      <vt:lpstr>Слайд 14</vt:lpstr>
      <vt:lpstr>Хозяин бьёт  шпандырем, колодкой по голове,  а хозяйка бьёт селёдкой</vt:lpstr>
      <vt:lpstr>Что  делает Ванька?</vt:lpstr>
      <vt:lpstr>Ванька отнёс письмо на почту </vt:lpstr>
      <vt:lpstr>Какой адрес написал Ванька?</vt:lpstr>
      <vt:lpstr>«На деревню дедушке»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Инесса</dc:creator>
  <cp:lastModifiedBy>Admin</cp:lastModifiedBy>
  <cp:revision>154</cp:revision>
  <dcterms:created xsi:type="dcterms:W3CDTF">2012-08-05T06:50:22Z</dcterms:created>
  <dcterms:modified xsi:type="dcterms:W3CDTF">2014-02-11T14:01:06Z</dcterms:modified>
</cp:coreProperties>
</file>