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7.xml" ContentType="application/vnd.openxmlformats-officedocument.theme+xml"/>
  <Override PartName="/ppt/theme/theme3.xml" ContentType="application/vnd.openxmlformats-officedocument.theme+xml"/>
  <Override PartName="/ppt/theme/theme6.xml" ContentType="application/vnd.openxmlformats-officedocument.theme+xml"/>
  <Override PartName="/ppt/theme/theme2.xml" ContentType="application/vnd.openxmlformats-officedocument.theme+xml"/>
  <Override PartName="/ppt/theme/theme5.xml" ContentType="application/vnd.openxmlformats-officedocument.theme+xml"/>
  <Override PartName="/ppt/theme/theme1.xml" ContentType="application/vnd.openxmlformats-officedocument.theme+xml"/>
  <Override PartName="/ppt/theme/theme4.xml" ContentType="application/vnd.openxmlformats-officedocument.theme+xml"/>
  <Override PartName="/ppt/notesSlides/_rels/notesSlide20.xml.rels" ContentType="application/vnd.openxmlformats-package.relationships+xml"/>
  <Override PartName="/ppt/notesSlides/_rels/notesSlide3.xml.rels" ContentType="application/vnd.openxmlformats-package.relationships+xml"/>
  <Override PartName="/ppt/notesSlides/_rels/notesSlide1.xml.rels" ContentType="application/vnd.openxmlformats-package.relationships+xml"/>
  <Override PartName="/ppt/notesSlides/_rels/notesSlide4.xml.rels" ContentType="application/vnd.openxmlformats-package.relationships+xml"/>
  <Override PartName="/ppt/notesSlides/_rels/notesSlide2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2.jpeg" ContentType="image/jpeg"/>
  <Override PartName="/ppt/media/image21.jpeg" ContentType="image/jpeg"/>
  <Override PartName="/ppt/media/image11.wmf" ContentType="image/x-wmf"/>
  <Override PartName="/ppt/media/image17.jpeg" ContentType="image/jpeg"/>
  <Override PartName="/ppt/media/image26.png" ContentType="image/png"/>
  <Override PartName="/ppt/media/image3.jpeg" ContentType="image/jpeg"/>
  <Override PartName="/ppt/media/image22.jpeg" ContentType="image/jpeg"/>
  <Override PartName="/ppt/media/image18.jpeg" ContentType="image/jpeg"/>
  <Override PartName="/ppt/media/image4.jpeg" ContentType="image/jpeg"/>
  <Override PartName="/ppt/media/image23.jpeg" ContentType="image/jpeg"/>
  <Override PartName="/ppt/media/image8.png" ContentType="image/png"/>
  <Override PartName="/ppt/media/image19.jpeg" ContentType="image/jpeg"/>
  <Override PartName="/ppt/media/image5.jpeg" ContentType="image/jpeg"/>
  <Override PartName="/ppt/media/image10.wmf" ContentType="image/x-wmf"/>
  <Override PartName="/ppt/media/image24.jpeg" ContentType="image/jpeg"/>
  <Override PartName="/ppt/media/image25.png" ContentType="image/png"/>
  <Override PartName="/ppt/media/image6.jpeg" ContentType="image/jpeg"/>
  <Override PartName="/ppt/media/image7.jpeg" ContentType="image/jpeg"/>
  <Override PartName="/ppt/media/image13.jpeg" ContentType="image/jpeg"/>
  <Override PartName="/ppt/media/image14.png" ContentType="image/png"/>
  <Override PartName="/ppt/media/image12.wmf" ContentType="image/x-wmf"/>
  <Override PartName="/ppt/media/image9.jpeg" ContentType="image/jpeg"/>
  <Override PartName="/ppt/media/image15.jpeg" ContentType="image/jpeg"/>
  <Override PartName="/ppt/media/image1.jpeg" ContentType="image/jpeg"/>
  <Override PartName="/ppt/media/image20.jpeg" ContentType="image/jpeg"/>
  <Override PartName="/ppt/media/image16.jpeg" ContentType="image/jpeg"/>
  <Override PartName="/ppt/presentation.xml" ContentType="application/vnd.openxmlformats-officedocument.presentationml.presentation.main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_rels/presentation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_rels/slide26.xml.rels" ContentType="application/vnd.openxmlformats-package.relationships+xml"/>
  <Override PartName="/ppt/slides/_rels/slide16.xml.rels" ContentType="application/vnd.openxmlformats-package.relationships+xml"/>
  <Override PartName="/ppt/slides/_rels/slide2.xml.rels" ContentType="application/vnd.openxmlformats-package.relationships+xml"/>
  <Override PartName="/ppt/slides/_rels/slide24.xml.rels" ContentType="application/vnd.openxmlformats-package.relationships+xml"/>
  <Override PartName="/ppt/slides/_rels/slide14.xml.rels" ContentType="application/vnd.openxmlformats-package.relationships+xml"/>
  <Override PartName="/ppt/slides/_rels/slide8.xml.rels" ContentType="application/vnd.openxmlformats-package.relationships+xml"/>
  <Override PartName="/ppt/slides/_rels/slide22.xml.rels" ContentType="application/vnd.openxmlformats-package.relationships+xml"/>
  <Override PartName="/ppt/slides/_rels/slide13.xml.rels" ContentType="application/vnd.openxmlformats-package.relationships+xml"/>
  <Override PartName="/ppt/slides/_rels/slide6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11.xml.rels" ContentType="application/vnd.openxmlformats-package.relationships+xml"/>
  <Override PartName="/ppt/slides/_rels/slide4.xml.rels" ContentType="application/vnd.openxmlformats-package.relationships+xml"/>
  <Override PartName="/ppt/slides/_rels/slide17.xml.rels" ContentType="application/vnd.openxmlformats-package.relationships+xml"/>
  <Override PartName="/ppt/slides/_rels/slide3.xml.rels" ContentType="application/vnd.openxmlformats-package.relationships+xml"/>
  <Override PartName="/ppt/slides/_rels/slide25.xml.rels" ContentType="application/vnd.openxmlformats-package.relationships+xml"/>
  <Override PartName="/ppt/slides/_rels/slide15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3.xml.rels" ContentType="application/vnd.openxmlformats-package.relationships+xml"/>
  <Override PartName="/ppt/slides/_rels/slide7.xml.rels" ContentType="application/vnd.openxmlformats-package.relationships+xml"/>
  <Override PartName="/ppt/slides/_rels/slide21.xml.rels" ContentType="application/vnd.openxmlformats-package.relationships+xml"/>
  <Override PartName="/ppt/slides/_rels/slide12.xml.rels" ContentType="application/vnd.openxmlformats-package.relationships+xml"/>
  <Override PartName="/ppt/slides/_rels/slide5.xml.rels" ContentType="application/vnd.openxmlformats-package.relationships+xml"/>
  <Override PartName="/ppt/slides/_rels/slide18.xml.rels" ContentType="application/vnd.openxmlformats-package.relationships+xml"/>
  <Override PartName="/ppt/slides/_rels/slide10.xml.rels" ContentType="application/vnd.openxmlformats-package.relationships+xml"/>
  <Override PartName="/ppt/slides/slide15.xml" ContentType="application/vnd.openxmlformats-officedocument.presentationml.slide+xml"/>
  <Override PartName="/ppt/slides/slide18.xml" ContentType="application/vnd.openxmlformats-officedocument.presentationml.slide+xml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ppt/slides/slide25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slides/slide21.xml" ContentType="application/vnd.openxmlformats-officedocument.presentationml.slide+xml"/>
  <Override PartName="/ppt/slides/slide1.xml" ContentType="application/vnd.openxmlformats-officedocument.presentationml.slide+xml"/>
  <Override PartName="/ppt/slides/slide24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13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26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notesMaster" Target="notesMasters/notesMaster1.xml"/><Relationship Id="rId9" Type="http://schemas.openxmlformats.org/officeDocument/2006/relationships/slide" Target="slides/slide1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Relationship Id="rId25" Type="http://schemas.openxmlformats.org/officeDocument/2006/relationships/slide" Target="slides/slide17.xml"/><Relationship Id="rId26" Type="http://schemas.openxmlformats.org/officeDocument/2006/relationships/slide" Target="slides/slide18.xml"/><Relationship Id="rId27" Type="http://schemas.openxmlformats.org/officeDocument/2006/relationships/slide" Target="slides/slide19.xml"/><Relationship Id="rId28" Type="http://schemas.openxmlformats.org/officeDocument/2006/relationships/slide" Target="slides/slide20.xml"/><Relationship Id="rId29" Type="http://schemas.openxmlformats.org/officeDocument/2006/relationships/slide" Target="slides/slide21.xml"/><Relationship Id="rId30" Type="http://schemas.openxmlformats.org/officeDocument/2006/relationships/slide" Target="slides/slide22.xml"/><Relationship Id="rId31" Type="http://schemas.openxmlformats.org/officeDocument/2006/relationships/slide" Target="slides/slide23.xml"/><Relationship Id="rId32" Type="http://schemas.openxmlformats.org/officeDocument/2006/relationships/slide" Target="slides/slide24.xml"/><Relationship Id="rId33" Type="http://schemas.openxmlformats.org/officeDocument/2006/relationships/slide" Target="slides/slide25.xml"/><Relationship Id="rId34" Type="http://schemas.openxmlformats.org/officeDocument/2006/relationships/slide" Target="slides/slide26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7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bIns="0" lIns="0" rIns="0" tIns="0" wrap="none"/>
          <a:p>
            <a:r>
              <a:rPr lang="ru-RU"/>
              <a:t>Для правки формата примечаний щелкните мышью</a:t>
            </a:r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r>
              <a:rPr lang="ru-RU"/>
              <a:t>&lt;заголовок&gt;</a:t>
            </a:r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pPr algn="r"/>
            <a:r>
              <a:rPr lang="ru-RU"/>
              <a:t>&lt;дата/время&gt;</a:t>
            </a:r>
            <a:endParaRPr/>
          </a:p>
        </p:txBody>
      </p:sp>
      <p:sp>
        <p:nvSpPr>
          <p:cNvPr id="37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r>
              <a:rPr lang="ru-RU"/>
              <a:t>&lt;нижний колонтитул&gt;</a:t>
            </a:r>
            <a:endParaRPr/>
          </a:p>
        </p:txBody>
      </p:sp>
      <p:sp>
        <p:nvSpPr>
          <p:cNvPr id="38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pPr algn="r"/>
            <a:fld id="{71917141-D1C1-4171-9151-C141C151D141}" type="slidenum">
              <a:rPr lang="ru-RU"/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60" cy="360"/>
          </a:xfrm>
          <a:prstGeom prst="rect">
            <a:avLst/>
          </a:prstGeom>
        </p:spPr>
      </p:sp>
      <p:sp>
        <p:nvSpPr>
          <p:cNvPr id="143" name="TextShape 2"/>
          <p:cNvSpPr txBox="1"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fld id="{31318191-9171-4191-9181-012161E1F131}" type="slidenum">
              <a:rPr lang="ru-RU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60" cy="360"/>
          </a:xfrm>
          <a:prstGeom prst="rect">
            <a:avLst/>
          </a:prstGeom>
        </p:spPr>
      </p:sp>
      <p:sp>
        <p:nvSpPr>
          <p:cNvPr id="145" name="TextShape 2"/>
          <p:cNvSpPr txBox="1"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fld id="{713101D1-5171-4151-81B1-F1C1A101A171}" type="slidenum">
              <a:rPr lang="ru-RU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/>
          </a:p>
        </p:txBody>
      </p:sp>
    </p:spTree>
  </p:cSld>
</p:note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60" cy="360"/>
          </a:xfrm>
          <a:prstGeom prst="rect">
            <a:avLst/>
          </a:prstGeom>
        </p:spPr>
      </p:sp>
      <p:sp>
        <p:nvSpPr>
          <p:cNvPr id="151" name="TextShape 2"/>
          <p:cNvSpPr txBox="1"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fld id="{51D1E151-E1C1-4181-9101-510151814121}" type="slidenum">
              <a:rPr lang="ru-RU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60" cy="360"/>
          </a:xfrm>
          <a:prstGeom prst="rect">
            <a:avLst/>
          </a:prstGeom>
        </p:spPr>
      </p:sp>
      <p:sp>
        <p:nvSpPr>
          <p:cNvPr id="147" name="TextShape 2"/>
          <p:cNvSpPr txBox="1"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fld id="{11F1F1C1-A121-4181-A161-11F181216161}" type="slidenum">
              <a:rPr lang="ru-RU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60" cy="360"/>
          </a:xfrm>
          <a:prstGeom prst="rect">
            <a:avLst/>
          </a:prstGeom>
        </p:spPr>
      </p:sp>
      <p:sp>
        <p:nvSpPr>
          <p:cNvPr id="149" name="TextShape 2"/>
          <p:cNvSpPr txBox="1"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fld id="{61915141-11B1-4111-9111-E1D1D19111C1}" type="slidenum">
              <a:rPr lang="ru-RU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1200">
                <a:solidFill>
                  <a:srgbClr val="8b8b8b"/>
                </a:solidFill>
                <a:latin typeface="Calibri"/>
              </a:rPr>
              <a:t>3.11.14</a:t>
            </a:r>
            <a:endParaRPr/>
          </a:p>
        </p:txBody>
      </p:sp>
      <p:sp>
        <p:nvSpPr>
          <p:cNvPr id="2" name="TextShape 3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F1713101-A121-41B1-8181-A1218151310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Восьмой уровень структуры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Девятый уровень структурыОбразец текста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Второй уровень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Третий уровень</a:t>
            </a:r>
            <a:endParaRPr/>
          </a:p>
          <a:p>
            <a:pPr lvl="2">
              <a:buSzPct val="75000"/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/>
          </a:p>
          <a:p>
            <a:pPr lvl="3">
              <a:buSzPct val="45000"/>
              <a:buFont typeface="Arial"/>
              <a:buChar char="–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Пятый уровень</a:t>
            </a:r>
            <a:endParaRPr/>
          </a:p>
        </p:txBody>
      </p:sp>
      <p:sp>
        <p:nvSpPr>
          <p:cNvPr id="7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1200">
                <a:solidFill>
                  <a:srgbClr val="8b8b8b"/>
                </a:solidFill>
                <a:latin typeface="Calibri"/>
              </a:rPr>
              <a:t>3.11.14</a:t>
            </a:r>
            <a:endParaRPr/>
          </a:p>
        </p:txBody>
      </p:sp>
      <p:sp>
        <p:nvSpPr>
          <p:cNvPr id="8" name="TextShape 4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</p:sp>
      <p:sp>
        <p:nvSpPr>
          <p:cNvPr id="9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A1614171-01A1-41F1-A1D1-D141117131C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1" r:id="rId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StarSymbol"/>
              <a:buChar char="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Восьмой уровень структуры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Девятый уровень структурыОбразец текста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Второй уровень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Третий уровень</a:t>
            </a:r>
            <a:endParaRPr/>
          </a:p>
          <a:p>
            <a:pPr lvl="2">
              <a:buSzPct val="75000"/>
              <a:buFont typeface="Arial"/>
              <a:buChar char="•"/>
            </a:pPr>
            <a:r>
              <a:rPr lang="ru-RU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/>
          </a:p>
          <a:p>
            <a:pPr lvl="3">
              <a:buSzPct val="45000"/>
              <a:buFont typeface="Arial"/>
              <a:buChar char="–"/>
            </a:pPr>
            <a:r>
              <a:rPr lang="ru-RU">
                <a:solidFill>
                  <a:srgbClr val="000000"/>
                </a:solidFill>
                <a:latin typeface="Calibri"/>
              </a:rPr>
              <a:t>Пятый уровень</a:t>
            </a:r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48320" y="1600200"/>
            <a:ext cx="4038120" cy="45255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StarSymbol"/>
              <a:buChar char="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Восьмой уровень структуры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Девятый уровень структурыОбразец текста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Второй уровень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Третий уровень</a:t>
            </a:r>
            <a:endParaRPr/>
          </a:p>
          <a:p>
            <a:pPr lvl="2">
              <a:buSzPct val="75000"/>
              <a:buFont typeface="Arial"/>
              <a:buChar char="•"/>
            </a:pPr>
            <a:r>
              <a:rPr lang="ru-RU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/>
          </a:p>
          <a:p>
            <a:pPr lvl="3">
              <a:buSzPct val="45000"/>
              <a:buFont typeface="Arial"/>
              <a:buChar char="–"/>
            </a:pPr>
            <a:r>
              <a:rPr lang="ru-RU">
                <a:solidFill>
                  <a:srgbClr val="000000"/>
                </a:solidFill>
                <a:latin typeface="Calibri"/>
              </a:rPr>
              <a:t>Пятый уровень</a:t>
            </a:r>
            <a:endParaRPr/>
          </a:p>
        </p:txBody>
      </p:sp>
      <p:sp>
        <p:nvSpPr>
          <p:cNvPr id="13" name="PlaceHolder 4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1200">
                <a:solidFill>
                  <a:srgbClr val="8b8b8b"/>
                </a:solidFill>
                <a:latin typeface="Calibri"/>
              </a:rPr>
              <a:t>3.11.14</a:t>
            </a:r>
            <a:endParaRPr/>
          </a:p>
        </p:txBody>
      </p:sp>
      <p:sp>
        <p:nvSpPr>
          <p:cNvPr id="14" name="TextShape 5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</p:sp>
      <p:sp>
        <p:nvSpPr>
          <p:cNvPr id="15" name="PlaceHolder 6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C1B15141-6171-4111-B191-2191B1C1D13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3" r:id="rId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1200">
                <a:solidFill>
                  <a:srgbClr val="8b8b8b"/>
                </a:solidFill>
                <a:latin typeface="Calibri"/>
              </a:rPr>
              <a:t>3.11.14</a:t>
            </a:r>
            <a:endParaRPr/>
          </a:p>
        </p:txBody>
      </p:sp>
      <p:sp>
        <p:nvSpPr>
          <p:cNvPr id="18" name="TextShape 3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</p:sp>
      <p:sp>
        <p:nvSpPr>
          <p:cNvPr id="19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B141D151-C151-4111-81C1-E141A141B10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20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5" r:id="rId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1200">
                <a:solidFill>
                  <a:srgbClr val="8b8b8b"/>
                </a:solidFill>
                <a:latin typeface="Calibri"/>
              </a:rPr>
              <a:t>3.11.14</a:t>
            </a:r>
            <a:endParaRPr/>
          </a:p>
        </p:txBody>
      </p:sp>
      <p:sp>
        <p:nvSpPr>
          <p:cNvPr id="22" name="TextShape 2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</p:sp>
      <p:sp>
        <p:nvSpPr>
          <p:cNvPr id="23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01012101-31F1-4151-B151-D1617171112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2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7" r:id="rId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535040"/>
            <a:ext cx="4039920" cy="639360"/>
          </a:xfrm>
          <a:prstGeom prst="rect">
            <a:avLst/>
          </a:prstGeom>
        </p:spPr>
        <p:txBody>
          <a:bodyPr anchor="b" bIns="45000" lIns="90000" rIns="90000" tIns="45000"/>
          <a:p>
            <a:pPr>
              <a:buSzPct val="45000"/>
              <a:buFont typeface="StarSymbol"/>
              <a:buChar char=""/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Восьмой уровень структуры</a:t>
            </a:r>
            <a:endParaRPr/>
          </a:p>
          <a:p>
            <a:r>
              <a:rPr b="1" lang="ru-RU" sz="2400">
                <a:solidFill>
                  <a:srgbClr val="000000"/>
                </a:solidFill>
                <a:latin typeface="Calibri"/>
              </a:rPr>
              <a:t>Девятый уровень структурыОбразец текста</a:t>
            </a:r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2174760"/>
            <a:ext cx="4039920" cy="395100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Восьмой уровень структуры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Девятый уровень структурыОбразец текста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Второй уровень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ru-RU">
                <a:solidFill>
                  <a:srgbClr val="000000"/>
                </a:solidFill>
                <a:latin typeface="Calibri"/>
              </a:rPr>
              <a:t>Третий уровень</a:t>
            </a:r>
            <a:endParaRPr/>
          </a:p>
          <a:p>
            <a:pPr lvl="2">
              <a:buSzPct val="75000"/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/>
          </a:p>
          <a:p>
            <a:pPr lvl="3">
              <a:buSzPct val="45000"/>
              <a:buFont typeface="Arial"/>
              <a:buChar char="–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Пятый уровень</a:t>
            </a:r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45080" y="1535040"/>
            <a:ext cx="4041360" cy="639360"/>
          </a:xfrm>
          <a:prstGeom prst="rect">
            <a:avLst/>
          </a:prstGeom>
        </p:spPr>
        <p:txBody>
          <a:bodyPr anchor="b" bIns="45000" lIns="90000" rIns="90000" tIns="45000"/>
          <a:p>
            <a:pPr>
              <a:buSzPct val="45000"/>
              <a:buFont typeface="StarSymbol"/>
              <a:buChar char=""/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Восьмой уровень структуры</a:t>
            </a:r>
            <a:endParaRPr/>
          </a:p>
          <a:p>
            <a:r>
              <a:rPr b="1" lang="ru-RU" sz="2400">
                <a:solidFill>
                  <a:srgbClr val="000000"/>
                </a:solidFill>
                <a:latin typeface="Calibri"/>
              </a:rPr>
              <a:t>Девятый уровень структурыОбразец текста</a:t>
            </a:r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45080" y="2174760"/>
            <a:ext cx="4041360" cy="395100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Восьмой уровень структуры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Девятый уровень структурыОбразец текста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Второй уровень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ru-RU">
                <a:solidFill>
                  <a:srgbClr val="000000"/>
                </a:solidFill>
                <a:latin typeface="Calibri"/>
              </a:rPr>
              <a:t>Третий уровень</a:t>
            </a:r>
            <a:endParaRPr/>
          </a:p>
          <a:p>
            <a:pPr lvl="2">
              <a:buSzPct val="75000"/>
              <a:buFont typeface="Arial"/>
              <a:buChar char="•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/>
          </a:p>
          <a:p>
            <a:pPr lvl="3">
              <a:buSzPct val="45000"/>
              <a:buFont typeface="Arial"/>
              <a:buChar char="–"/>
            </a:pPr>
            <a:r>
              <a:rPr lang="ru-RU" sz="1600">
                <a:solidFill>
                  <a:srgbClr val="000000"/>
                </a:solidFill>
                <a:latin typeface="Calibri"/>
              </a:rPr>
              <a:t>Пятый уровень</a:t>
            </a:r>
            <a:endParaRPr/>
          </a:p>
        </p:txBody>
      </p:sp>
      <p:sp>
        <p:nvSpPr>
          <p:cNvPr id="31" name="PlaceHolder 6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1200">
                <a:solidFill>
                  <a:srgbClr val="8b8b8b"/>
                </a:solidFill>
                <a:latin typeface="Calibri"/>
              </a:rPr>
              <a:t>3.11.14</a:t>
            </a:r>
            <a:endParaRPr/>
          </a:p>
        </p:txBody>
      </p:sp>
      <p:sp>
        <p:nvSpPr>
          <p:cNvPr id="32" name="TextShape 7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</p:sp>
      <p:sp>
        <p:nvSpPr>
          <p:cNvPr id="33" name="PlaceHolder 8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A1116111-71A1-4141-B1E1-01411101D1D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9" r:id="rId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0.wmf"/><Relationship Id="rId2" Type="http://schemas.openxmlformats.org/officeDocument/2006/relationships/image" Target="../media/image11.wmf"/><Relationship Id="rId3" Type="http://schemas.openxmlformats.org/officeDocument/2006/relationships/image" Target="../media/image12.wmf"/><Relationship Id="rId4" Type="http://schemas.openxmlformats.org/officeDocument/2006/relationships/slideLayout" Target="../slideLayouts/slideLayout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jpeg"/><Relationship Id="rId3" Type="http://schemas.openxmlformats.org/officeDocument/2006/relationships/image" Target="../media/image17.jpeg"/><Relationship Id="rId4" Type="http://schemas.openxmlformats.org/officeDocument/2006/relationships/slideLayout" Target="../slideLayouts/slideLayout2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2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image" Target="../media/image20.jpe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2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image" Target="../media/image24.jpeg"/><Relationship Id="rId3" Type="http://schemas.openxmlformats.org/officeDocument/2006/relationships/slideLayout" Target="../slideLayouts/slideLayout4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slideLayout" Target="../slideLayouts/slideLayout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slideLayout" Target="../slideLayouts/slideLayout4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hyperlink" Target="http://masterclassy.ru/kvilling/kvilling-cvety/3077-cvety-dlya-mamy-buket-fialok-kvillinhttp:/sadtravnikov.narod.ru/" TargetMode="External"/><Relationship Id="rId2" Type="http://schemas.openxmlformats.org/officeDocument/2006/relationships/hyperlink" Target="http://masterclassy.ru/kvilling/kvilling-cvety/3077-cvety-dlya-mamy-buket-fialok-kvillinhttp:/sadtravnikov.narod.ru/" TargetMode="External"/><Relationship Id="rId3" Type="http://schemas.openxmlformats.org/officeDocument/2006/relationships/hyperlink" Target="http://masterclassy.ru/kvilling/kvilling-cvety/3077-cvety-dlya-mamy-buket-fialok-kvillinhttp:/sadtravnikov.narod.ru/" TargetMode="External"/><Relationship Id="rId4" Type="http://schemas.openxmlformats.org/officeDocument/2006/relationships/hyperlink" Target="http://masterclassy.ru/kvilling/kvilling-cvety/3077-cvety-dlya-mamy-buket-fialok-kvillinhttp:/sadtravnikov.narod.ru/" TargetMode="External"/><Relationship Id="rId5" Type="http://schemas.openxmlformats.org/officeDocument/2006/relationships/hyperlink" Target="http://masterclassy.ru/kvilling/kvilling-cvety/3077-cvety-dlya-mamy-buket-fialok-kvillinhttp:/sadtravnikov.narod.ru/" TargetMode="External"/><Relationship Id="rId6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685800" y="44640"/>
            <a:ext cx="7772040" cy="2520000"/>
          </a:xfrm>
          <a:prstGeom prst="rect">
            <a:avLst/>
          </a:prstGeom>
        </p:spPr>
        <p:txBody>
          <a:bodyPr bIns="45000" lIns="90000" rIns="90000" tIns="45000"/>
          <a:p>
            <a:r>
              <a:rPr b="1" i="1" lang="ru-RU" sz="4400">
                <a:solidFill>
                  <a:srgbClr val="000000"/>
                </a:solidFill>
                <a:latin typeface="Calibri"/>
              </a:rPr>
              <a:t>Математика</a:t>
            </a:r>
            <a:r>
              <a:rPr b="1" i="1" lang="ru-RU" sz="4400">
                <a:solidFill>
                  <a:srgbClr val="000000"/>
                </a:solidFill>
                <a:latin typeface="Calibri"/>
              </a:rPr>
              <a:t>
</a:t>
            </a:r>
            <a:r>
              <a:rPr b="1" i="1"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b="1" i="1" lang="ru-RU" sz="4400">
                <a:solidFill>
                  <a:srgbClr val="000000"/>
                </a:solidFill>
                <a:latin typeface="Calibri"/>
              </a:rPr>
              <a:t>     и</a:t>
            </a:r>
            <a:r>
              <a:rPr b="1" lang="ru-RU" sz="4400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4400">
                <a:solidFill>
                  <a:srgbClr val="000000"/>
                </a:solidFill>
                <a:latin typeface="Calibri"/>
              </a:rPr>
              <a:t>
</a:t>
            </a:r>
            <a:r>
              <a:rPr b="1" lang="ru-RU" sz="4400">
                <a:solidFill>
                  <a:srgbClr val="000000"/>
                </a:solidFill>
                <a:latin typeface="Calibri"/>
              </a:rPr>
              <a:t>     природа.</a:t>
            </a:r>
            <a:endParaRPr/>
          </a:p>
        </p:txBody>
      </p:sp>
      <p:sp>
        <p:nvSpPr>
          <p:cNvPr id="40" name="TextShape 2"/>
          <p:cNvSpPr txBox="1"/>
          <p:nvPr/>
        </p:nvSpPr>
        <p:spPr>
          <a:xfrm>
            <a:off x="3420000" y="4845600"/>
            <a:ext cx="5544360" cy="201600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2400">
                <a:solidFill>
                  <a:srgbClr val="000000"/>
                </a:solidFill>
              </a:rPr>
              <a:t>Подготовила ученик 6 клаасса МОУ «ООШ С.Калмантай»</a:t>
            </a:r>
            <a:endParaRPr/>
          </a:p>
          <a:p>
            <a:pPr algn="ctr"/>
            <a:r>
              <a:rPr b="1" lang="ru-RU" sz="2400">
                <a:solidFill>
                  <a:srgbClr val="000000"/>
                </a:solidFill>
              </a:rPr>
              <a:t>Маврин Вадим.</a:t>
            </a:r>
            <a:endParaRPr/>
          </a:p>
          <a:p>
            <a:pPr algn="ctr"/>
            <a:r>
              <a:rPr lang="ru-RU" sz="2400"/>
              <a:t>Руководитель: Милютина И.В.</a:t>
            </a:r>
            <a:endParaRPr/>
          </a:p>
        </p:txBody>
      </p:sp>
      <p:pic>
        <p:nvPicPr>
          <p:cNvPr descr="" id="41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323640" y="2709000"/>
            <a:ext cx="3278880" cy="3456000"/>
          </a:xfrm>
          <a:prstGeom prst="rect">
            <a:avLst/>
          </a:prstGeom>
        </p:spPr>
      </p:pic>
      <p:sp>
        <p:nvSpPr>
          <p:cNvPr id="42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4171C1F1-C181-4141-B1B1-3181412101A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457200" y="274680"/>
            <a:ext cx="8229240" cy="99360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Постройте портрет </a:t>
            </a:r>
            <a:r>
              <a:rPr b="1" lang="ru-RU" sz="4400">
                <a:solidFill>
                  <a:srgbClr val="000000"/>
                </a:solidFill>
                <a:latin typeface="Calibri"/>
              </a:rPr>
              <a:t>соболя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 по координатам точек.</a:t>
            </a:r>
            <a:endParaRPr/>
          </a:p>
        </p:txBody>
      </p:sp>
      <p:sp>
        <p:nvSpPr>
          <p:cNvPr id="79" name="TextShape 2"/>
          <p:cNvSpPr txBox="1"/>
          <p:nvPr/>
        </p:nvSpPr>
        <p:spPr>
          <a:xfrm>
            <a:off x="-396720" y="1340640"/>
            <a:ext cx="9720720" cy="426132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Arial"/>
              <a:buChar char="•"/>
            </a:pPr>
            <a:r>
              <a:rPr b="1" lang="ru-RU" sz="3200">
                <a:solidFill>
                  <a:srgbClr val="000000"/>
                </a:solidFill>
                <a:latin typeface="Calibri"/>
              </a:rPr>
              <a:t>(5;2) , (1;0) , (5;-1) , (8 ; 0) , ( 7;-1) , ( 8;-2) ,(10;2)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b="1" lang="ru-RU" sz="3200">
                <a:solidFill>
                  <a:srgbClr val="000000"/>
                </a:solidFill>
                <a:latin typeface="Calibri"/>
              </a:rPr>
              <a:t>(9;-1) , (8;-1)  (10;0) , (11;-1) ,(15;-1), (16;-2) , (19;-2) 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b="1" lang="ru-RU" sz="3200">
                <a:solidFill>
                  <a:srgbClr val="000000"/>
                </a:solidFill>
                <a:latin typeface="Calibri"/>
              </a:rPr>
              <a:t>(18;-1) , (16;-1) , (17;0), (18;0), (19;1) , (17;3), (17;2), 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b="1" lang="ru-RU" sz="3200">
                <a:solidFill>
                  <a:srgbClr val="000000"/>
                </a:solidFill>
                <a:latin typeface="Calibri"/>
              </a:rPr>
              <a:t>(16;3), (16;2), (15;1), (14;1) , (13;2) , (9;2) , (8;1) , (5;2)</a:t>
            </a:r>
            <a:endParaRPr/>
          </a:p>
        </p:txBody>
      </p:sp>
      <p:sp>
        <p:nvSpPr>
          <p:cNvPr id="80" name="CustomShape 3"/>
          <p:cNvSpPr/>
          <p:nvPr/>
        </p:nvSpPr>
        <p:spPr>
          <a:xfrm>
            <a:off x="323640" y="4440600"/>
            <a:ext cx="4248000" cy="1656000"/>
          </a:xfrm>
          <a:prstGeom prst="flowChartPunchedTape">
            <a:avLst/>
          </a:prstGeom>
          <a:solidFill>
            <a:srgbClr val="ffff00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b="1" lang="ru-RU" sz="2800">
                <a:solidFill>
                  <a:srgbClr val="4f6228"/>
                </a:solidFill>
                <a:latin typeface="Calibri"/>
              </a:rPr>
              <a:t>Будьте внимательны и аккуратны!</a:t>
            </a:r>
            <a:endParaRPr/>
          </a:p>
        </p:txBody>
      </p:sp>
      <p:sp>
        <p:nvSpPr>
          <p:cNvPr id="81" name="TextShape 4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6111C181-8141-41C1-8111-71D1E171B10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82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1038240"/>
            <a:ext cx="9143640" cy="4766760"/>
          </a:xfrm>
          <a:prstGeom prst="rect">
            <a:avLst/>
          </a:prstGeom>
        </p:spPr>
      </p:pic>
      <p:pic>
        <p:nvPicPr>
          <p:cNvPr descr="" id="8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-468720" y="1031040"/>
            <a:ext cx="9707040" cy="4781160"/>
          </a:xfrm>
          <a:prstGeom prst="rect">
            <a:avLst/>
          </a:prstGeom>
        </p:spPr>
      </p:pic>
      <p:pic>
        <p:nvPicPr>
          <p:cNvPr descr="" id="84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-468720" y="1031040"/>
            <a:ext cx="9707040" cy="4781160"/>
          </a:xfrm>
          <a:prstGeom prst="rect">
            <a:avLst/>
          </a:prstGeom>
        </p:spPr>
      </p:pic>
      <p:sp>
        <p:nvSpPr>
          <p:cNvPr id="85" name="TextShape 1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E1E1C151-3121-4181-A1B1-6151A13111F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457200" y="0"/>
            <a:ext cx="8686440" cy="98028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2400">
                <a:solidFill>
                  <a:srgbClr val="000000"/>
                </a:solidFill>
                <a:latin typeface="Calibri"/>
              </a:rPr>
              <a:t>В « Красную книгу» занесены исчезающие виды птиц. Решив следующее задание ,вы узнаете название одной из них.</a:t>
            </a:r>
            <a:r>
              <a:rPr b="1" lang="ru-RU" sz="2400">
                <a:solidFill>
                  <a:srgbClr val="000000"/>
                </a:solidFill>
                <a:latin typeface="Calibri"/>
              </a:rPr>
              <a:t>
</a:t>
            </a:r>
            <a:r>
              <a:rPr b="1" lang="ru-RU" sz="2400">
                <a:solidFill>
                  <a:srgbClr val="000000"/>
                </a:solidFill>
                <a:latin typeface="Calibri"/>
              </a:rPr>
              <a:t>Результаты запишите в тетрадь.</a:t>
            </a:r>
            <a:endParaRPr/>
          </a:p>
        </p:txBody>
      </p:sp>
      <p:sp>
        <p:nvSpPr>
          <p:cNvPr id="87" name="CustomShape 2"/>
          <p:cNvSpPr/>
          <p:nvPr/>
        </p:nvSpPr>
        <p:spPr>
          <a:xfrm>
            <a:off x="7596360" y="2598480"/>
            <a:ext cx="647640" cy="575640"/>
          </a:xfrm>
          <a:prstGeom prst="ellipse">
            <a:avLst/>
          </a:prstGeom>
          <a:solidFill>
            <a:srgbClr val="77933c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b="1" lang="ru-RU" sz="2000">
                <a:solidFill>
                  <a:srgbClr val="000000"/>
                </a:solidFill>
                <a:latin typeface="Calibri"/>
              </a:rPr>
              <a:t>8</a:t>
            </a:r>
            <a:endParaRPr/>
          </a:p>
        </p:txBody>
      </p:sp>
      <p:sp>
        <p:nvSpPr>
          <p:cNvPr id="88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4151E1E1-D1D1-4121-A1A1-D161C171F15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89" name="TextShape 4"/>
          <p:cNvSpPr txBox="1"/>
          <p:nvPr/>
        </p:nvSpPr>
        <p:spPr>
          <a:xfrm>
            <a:off x="4645080" y="2174760"/>
            <a:ext cx="4041360" cy="3951000"/>
          </a:xfrm>
          <a:prstGeom prst="rect">
            <a:avLst/>
          </a:prstGeom>
        </p:spPr>
      </p:sp>
    </p:spTree>
  </p:cSld>
  <p:timing>
    <p:tnLst>
      <p:par>
        <p:cTn dur="indefinite" id="146" nodeType="tmRoot" restart="never">
          <p:childTnLst>
            <p:seq>
              <p:cTn dur="indefinite" id="147" nodeType="mainSeq">
                <p:childTnLst>
                  <p:par>
                    <p:cTn fill="hold" id="148">
                      <p:stCondLst>
                        <p:cond delay="indefinite"/>
                      </p:stCondLst>
                      <p:childTnLst>
                        <p:par>
                          <p:cTn fill="hold" id="149">
                            <p:stCondLst>
                              <p:cond delay="0"/>
                            </p:stCondLst>
                            <p:childTnLst>
                              <p:par>
                                <p:cTn fill="hold" id="150" nodeType="clickEffect" presetClass="entr" presetID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1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80" fill="freeze" id="152">
                                          <p:stCondLst>
                                            <p:cond delay="0"/>
                                          </p:stCondLst>
                                        </p:cTn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822" fill="freeze" id="153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664" fill="freeze" id="154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664" fill="freeze" id="155">
                                          <p:stCondLst>
                                            <p:cond delay="664"/>
                                          </p:stCondLst>
                                        </p:cTn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332" fill="freeze" id="156">
                                          <p:stCondLst>
                                            <p:cond delay="1324"/>
                                          </p:stCondLst>
                                        </p:cTn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64" fill="freeze" id="157">
                                          <p:stCondLst>
                                            <p:cond delay="1656"/>
                                          </p:stCondLst>
                                        </p:cTn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8">
                      <p:stCondLst>
                        <p:cond delay="indefinite"/>
                      </p:stCondLst>
                      <p:childTnLst>
                        <p:par>
                          <p:cTn fill="hold" id="159">
                            <p:stCondLst>
                              <p:cond delay="0"/>
                            </p:stCondLst>
                            <p:childTnLst>
                              <p:par>
                                <p:cTn fill="hold" id="160" nodeType="clickEffect" presetClass="entr" presetID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80" fill="freeze" id="1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822" fill="freeze" id="16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664" fill="freeze" id="1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664" fill="freeze" id="165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332" fill="freeze" id="166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64" fill="freeze" id="167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68">
                      <p:stCondLst>
                        <p:cond delay="indefinite"/>
                      </p:stCondLst>
                      <p:childTnLst>
                        <p:par>
                          <p:cTn fill="hold" id="169">
                            <p:stCondLst>
                              <p:cond delay="0"/>
                            </p:stCondLst>
                            <p:childTnLst>
                              <p:par>
                                <p:cTn fill="hold" id="17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1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00" fill="freeze" id="172"/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73">
                      <p:stCondLst>
                        <p:cond delay="indefinite"/>
                      </p:stCondLst>
                      <p:childTnLst>
                        <p:par>
                          <p:cTn fill="hold" id="174">
                            <p:stCondLst>
                              <p:cond delay="0"/>
                            </p:stCondLst>
                            <p:childTnLst>
                              <p:par>
                                <p:cTn fill="hold" id="175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6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177"/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78"/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79">
                      <p:stCondLst>
                        <p:cond delay="indefinite"/>
                      </p:stCondLst>
                      <p:childTnLst>
                        <p:par>
                          <p:cTn fill="hold" id="180">
                            <p:stCondLst>
                              <p:cond delay="0"/>
                            </p:stCondLst>
                            <p:childTnLst>
                              <p:par>
                                <p:cTn fill="hold" id="181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2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3">
                      <p:stCondLst>
                        <p:cond delay="indefinite"/>
                      </p:stCondLst>
                      <p:childTnLst>
                        <p:par>
                          <p:cTn fill="hold" id="184">
                            <p:stCondLst>
                              <p:cond delay="0"/>
                            </p:stCondLst>
                            <p:childTnLst>
                              <p:par>
                                <p:cTn fill="hold" id="185" nodeType="clickEffect" presetClass="entr" presetID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6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80" fill="freeze" id="187">
                                          <p:stCondLst>
                                            <p:cond delay="0"/>
                                          </p:stCondLst>
                                        </p:cTn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822" fill="freeze" id="188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664" fill="freeze" id="189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664" fill="freeze" id="190">
                                          <p:stCondLst>
                                            <p:cond delay="664"/>
                                          </p:stCondLst>
                                        </p:cTn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332" fill="freeze" id="191">
                                          <p:stCondLst>
                                            <p:cond delay="1324"/>
                                          </p:stCondLst>
                                        </p:cTn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64" fill="freeze" id="192">
                                          <p:stCondLst>
                                            <p:cond delay="1656"/>
                                          </p:stCondLst>
                                        </p:cTn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D1C1E181-81E1-4151-8161-61D161D1411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  <p:timing>
    <p:tnLst>
      <p:par>
        <p:cTn dur="indefinite" id="193" nodeType="tmRoot" restart="never">
          <p:childTnLst>
            <p:seq>
              <p:cTn dur="indefinite" id="194" nodeType="mainSeq">
                <p:childTnLst>
                  <p:par>
                    <p:cTn fill="hold" id="195">
                      <p:stCondLst>
                        <p:cond delay="indefinite"/>
                      </p:stCondLst>
                      <p:childTnLst>
                        <p:par>
                          <p:cTn fill="hold" id="196">
                            <p:stCondLst>
                              <p:cond delay="0"/>
                            </p:stCondLst>
                            <p:childTnLst>
                              <p:par>
                                <p:cTn fill="hold" id="197" nodeType="clickEffect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99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000" fill="hold" id="200"/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201"/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457200" y="274680"/>
            <a:ext cx="8362800" cy="185796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3200">
                <a:solidFill>
                  <a:srgbClr val="000000"/>
                </a:solidFill>
                <a:latin typeface="Calibri"/>
              </a:rPr>
              <a:t>БЕРКУТ – крупная птица. Строит огромное, до 3-х метров в диаметре, гнездо из толстых сучьев на вершине высокого дерева. Занесен в </a:t>
            </a:r>
            <a:r>
              <a:rPr b="1" lang="ru-RU" sz="3200">
                <a:solidFill>
                  <a:srgbClr val="c00000"/>
                </a:solidFill>
                <a:latin typeface="Calibri"/>
              </a:rPr>
              <a:t>«Красную книгу»</a:t>
            </a:r>
            <a:endParaRPr/>
          </a:p>
        </p:txBody>
      </p:sp>
      <p:sp>
        <p:nvSpPr>
          <p:cNvPr id="92" name="TextShape 2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D1012111-41B1-41A1-81F1-A1318181E19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В мире растений.</a:t>
            </a:r>
            <a:endParaRPr/>
          </a:p>
        </p:txBody>
      </p:sp>
      <p:sp>
        <p:nvSpPr>
          <p:cNvPr id="94" name="TextShape 2"/>
          <p:cNvSpPr txBox="1"/>
          <p:nvPr/>
        </p:nvSpPr>
        <p:spPr>
          <a:xfrm>
            <a:off x="395640" y="1124640"/>
            <a:ext cx="8352720" cy="5400360"/>
          </a:xfrm>
          <a:prstGeom prst="rect">
            <a:avLst/>
          </a:prstGeom>
        </p:spPr>
        <p:txBody>
          <a:bodyPr bIns="45000" lIns="90000" rIns="90000" tIns="45000"/>
          <a:p>
            <a:r>
              <a:rPr b="1" i="1" lang="ru-RU" sz="2800">
                <a:solidFill>
                  <a:srgbClr val="000000"/>
                </a:solidFill>
                <a:latin typeface="Calibri"/>
              </a:rPr>
              <a:t>Деревья не только поглощаю углекислый газ и выделяют кислород. Они работают как «фильтры», ОЧИЩАЮТ ВОЗДУХ ОТ САЖИ И ПЫЛИ.</a:t>
            </a:r>
            <a:endParaRPr/>
          </a:p>
          <a:p>
            <a:r>
              <a:rPr b="1" i="1" lang="ru-RU" sz="3200">
                <a:solidFill>
                  <a:srgbClr val="c00000"/>
                </a:solidFill>
                <a:latin typeface="Calibri"/>
              </a:rPr>
              <a:t>Задание1.</a:t>
            </a:r>
            <a:endParaRPr/>
          </a:p>
          <a:p>
            <a:r>
              <a:rPr b="1" i="1" lang="ru-RU" sz="2800">
                <a:solidFill>
                  <a:srgbClr val="000000"/>
                </a:solidFill>
                <a:latin typeface="Calibri"/>
              </a:rPr>
              <a:t>Площадь города 1,5 тыс. га. Парки, бульвары и скверы занимают примерно 1,5 часть этой площади. Сколько квадратных метров зеленых насаждений приходится на 1</a:t>
            </a:r>
            <a:endParaRPr/>
          </a:p>
          <a:p>
            <a:r>
              <a:rPr b="1" i="1" lang="ru-RU" sz="2800">
                <a:solidFill>
                  <a:srgbClr val="000000"/>
                </a:solidFill>
                <a:latin typeface="Calibri"/>
              </a:rPr>
              <a:t>человека, если считать, что в</a:t>
            </a:r>
            <a:endParaRPr/>
          </a:p>
          <a:p>
            <a:r>
              <a:rPr b="1" i="1" lang="ru-RU" sz="2800">
                <a:solidFill>
                  <a:srgbClr val="000000"/>
                </a:solidFill>
                <a:latin typeface="Calibri"/>
              </a:rPr>
              <a:t>городе 209 тыс. жителей?</a:t>
            </a:r>
            <a:endParaRPr/>
          </a:p>
          <a:p>
            <a:r>
              <a:rPr b="1" i="1" lang="ru-RU" sz="2800">
                <a:solidFill>
                  <a:srgbClr val="000000"/>
                </a:solidFill>
                <a:latin typeface="Calibri"/>
              </a:rPr>
              <a:t>( ответ округлить до единиц)</a:t>
            </a:r>
            <a:endParaRPr/>
          </a:p>
        </p:txBody>
      </p:sp>
      <p:sp>
        <p:nvSpPr>
          <p:cNvPr id="95" name="TextShape 3"/>
          <p:cNvSpPr txBox="1"/>
          <p:nvPr/>
        </p:nvSpPr>
        <p:spPr>
          <a:xfrm>
            <a:off x="5796000" y="4581000"/>
            <a:ext cx="2890440" cy="2160000"/>
          </a:xfrm>
          <a:prstGeom prst="rect">
            <a:avLst/>
          </a:prstGeom>
        </p:spPr>
      </p:sp>
      <p:pic>
        <p:nvPicPr>
          <p:cNvPr descr="" id="96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5436000" y="4365000"/>
            <a:ext cx="3602880" cy="2395440"/>
          </a:xfrm>
          <a:prstGeom prst="rect">
            <a:avLst/>
          </a:prstGeom>
        </p:spPr>
      </p:pic>
      <p:sp>
        <p:nvSpPr>
          <p:cNvPr id="97" name="TextShape 4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C1614171-A1D1-4171-9101-11F15151410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685800" y="188640"/>
            <a:ext cx="7772040" cy="1295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Решение: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endParaRPr/>
          </a:p>
        </p:txBody>
      </p:sp>
      <p:sp>
        <p:nvSpPr>
          <p:cNvPr id="99" name="TextShape 2"/>
          <p:cNvSpPr txBox="1"/>
          <p:nvPr/>
        </p:nvSpPr>
        <p:spPr>
          <a:xfrm>
            <a:off x="611640" y="5157360"/>
            <a:ext cx="3528000" cy="1079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>
                <a:solidFill>
                  <a:srgbClr val="000000"/>
                </a:solidFill>
              </a:rPr>
              <a:t>Ответ : 14 кв м.</a:t>
            </a:r>
            <a:endParaRPr/>
          </a:p>
        </p:txBody>
      </p:sp>
      <p:pic>
        <p:nvPicPr>
          <p:cNvPr descr="" id="100" name="Picture 14"/>
          <p:cNvPicPr/>
          <p:nvPr/>
        </p:nvPicPr>
        <p:blipFill>
          <a:blip r:embed="rId1"/>
          <a:stretch>
            <a:fillRect/>
          </a:stretch>
        </p:blipFill>
        <p:spPr>
          <a:xfrm>
            <a:off x="5292000" y="260640"/>
            <a:ext cx="3744000" cy="6360120"/>
          </a:xfrm>
          <a:prstGeom prst="rect">
            <a:avLst/>
          </a:prstGeom>
        </p:spPr>
      </p:pic>
      <p:sp>
        <p:nvSpPr>
          <p:cNvPr id="101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F1E12181-C131-4151-A161-51B1D131F10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>
                <a:solidFill>
                  <a:srgbClr val="c00000"/>
                </a:solidFill>
                <a:latin typeface="Calibri"/>
              </a:rPr>
              <a:t>Задание 2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.</a:t>
            </a:r>
            <a:endParaRPr/>
          </a:p>
        </p:txBody>
      </p:sp>
      <p:sp>
        <p:nvSpPr>
          <p:cNvPr id="103" name="TextShape 2"/>
          <p:cNvSpPr txBox="1"/>
          <p:nvPr/>
        </p:nvSpPr>
        <p:spPr>
          <a:xfrm>
            <a:off x="457200" y="1600200"/>
            <a:ext cx="8229240" cy="355680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Ребята собрали для лесничества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3200">
                <a:solidFill>
                  <a:srgbClr val="000000"/>
                </a:solidFill>
                <a:latin typeface="Calibri"/>
              </a:rPr>
              <a:t>50 кг семян дуба, акации ели и клена.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Желуди составляют </a:t>
            </a:r>
            <a:r>
              <a:rPr b="1" lang="ru-RU" sz="3200">
                <a:solidFill>
                  <a:srgbClr val="0070c0"/>
                </a:solidFill>
                <a:latin typeface="Calibri"/>
              </a:rPr>
              <a:t>10% </a:t>
            </a:r>
            <a:r>
              <a:rPr lang="ru-RU" sz="3200">
                <a:solidFill>
                  <a:srgbClr val="000000"/>
                </a:solidFill>
                <a:latin typeface="Calibri"/>
              </a:rPr>
              <a:t>всего сбора,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семена акации – </a:t>
            </a:r>
            <a:r>
              <a:rPr b="1" lang="ru-RU" sz="3200">
                <a:solidFill>
                  <a:srgbClr val="984807"/>
                </a:solidFill>
                <a:latin typeface="Calibri"/>
              </a:rPr>
              <a:t>25 %, </a:t>
            </a:r>
            <a:r>
              <a:rPr lang="ru-RU" sz="3200">
                <a:solidFill>
                  <a:srgbClr val="000000"/>
                </a:solidFill>
                <a:latin typeface="Calibri"/>
              </a:rPr>
              <a:t>ели – </a:t>
            </a:r>
            <a:r>
              <a:rPr b="1" lang="ru-RU" sz="3200">
                <a:solidFill>
                  <a:srgbClr val="4f6228"/>
                </a:solidFill>
                <a:latin typeface="Calibri"/>
              </a:rPr>
              <a:t>38 % </a:t>
            </a:r>
            <a:r>
              <a:rPr lang="ru-RU" sz="3200">
                <a:solidFill>
                  <a:srgbClr val="000000"/>
                </a:solidFill>
                <a:latin typeface="Calibri"/>
              </a:rPr>
              <a:t>всего сбора, а остальные – смена клена. Сколько семян клена было собрано?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b="1" i="1" lang="ru-RU" sz="3200">
                <a:solidFill>
                  <a:srgbClr val="c00000"/>
                </a:solidFill>
                <a:latin typeface="Calibri"/>
              </a:rPr>
              <a:t>Ответ: 13,5 кг</a:t>
            </a:r>
            <a:endParaRPr/>
          </a:p>
        </p:txBody>
      </p:sp>
      <p:pic>
        <p:nvPicPr>
          <p:cNvPr descr="" id="104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6804360" y="260640"/>
            <a:ext cx="2264760" cy="1904760"/>
          </a:xfrm>
          <a:prstGeom prst="rect">
            <a:avLst/>
          </a:prstGeom>
        </p:spPr>
      </p:pic>
      <p:pic>
        <p:nvPicPr>
          <p:cNvPr descr="" id="105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11640" y="5301360"/>
            <a:ext cx="2752200" cy="1223640"/>
          </a:xfrm>
          <a:prstGeom prst="rect">
            <a:avLst/>
          </a:prstGeom>
        </p:spPr>
      </p:pic>
      <p:pic>
        <p:nvPicPr>
          <p:cNvPr descr="" id="10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5747040" y="4530960"/>
            <a:ext cx="2114280" cy="2161800"/>
          </a:xfrm>
          <a:prstGeom prst="rect">
            <a:avLst/>
          </a:prstGeom>
        </p:spPr>
      </p:pic>
      <p:sp>
        <p:nvSpPr>
          <p:cNvPr id="107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81C1B1F1-9141-4131-B151-61D19131E1E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  <p:timing>
    <p:tnLst>
      <p:par>
        <p:cTn dur="indefinite" id="202" nodeType="tmRoot" restart="never">
          <p:childTnLst>
            <p:seq>
              <p:cTn dur="indefinite" id="203" nodeType="mainSeq">
                <p:childTnLst>
                  <p:par>
                    <p:cTn fill="hold" id="204">
                      <p:stCondLst>
                        <p:cond delay="indefinite"/>
                      </p:stCondLst>
                      <p:childTnLst>
                        <p:par>
                          <p:cTn fill="hold" id="205">
                            <p:stCondLst>
                              <p:cond delay="0"/>
                            </p:stCondLst>
                            <p:childTnLst>
                              <p:par>
                                <p:cTn fill="hold" id="206" nodeType="clickEffect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end="227" st="2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08"/>
                                        <p:tgtEl>
                                          <p:spTgt spid="103">
                                            <p:txEl>
                                              <p:pRg end="227" st="2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000" fill="hold" id="209"/>
                                        <p:tgtEl>
                                          <p:spTgt spid="103">
                                            <p:txEl>
                                              <p:pRg end="227" st="2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210"/>
                                        <p:tgtEl>
                                          <p:spTgt spid="103">
                                            <p:txEl>
                                              <p:pRg end="227" st="2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>
                <a:solidFill>
                  <a:srgbClr val="c00000"/>
                </a:solidFill>
                <a:latin typeface="Calibri"/>
              </a:rPr>
              <a:t>Задание 3.</a:t>
            </a:r>
            <a:endParaRPr/>
          </a:p>
        </p:txBody>
      </p:sp>
      <p:sp>
        <p:nvSpPr>
          <p:cNvPr id="109" name="TextShape 2"/>
          <p:cNvSpPr txBox="1"/>
          <p:nvPr/>
        </p:nvSpPr>
        <p:spPr>
          <a:xfrm>
            <a:off x="457200" y="1600200"/>
            <a:ext cx="8434800" cy="45255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Муравьиная царица живет </a:t>
            </a:r>
            <a:r>
              <a:rPr b="1" lang="ru-RU" sz="3200">
                <a:solidFill>
                  <a:srgbClr val="000000"/>
                </a:solidFill>
                <a:latin typeface="Calibri"/>
              </a:rPr>
              <a:t>21</a:t>
            </a:r>
            <a:r>
              <a:rPr lang="ru-RU" sz="3200">
                <a:solidFill>
                  <a:srgbClr val="000000"/>
                </a:solidFill>
                <a:latin typeface="Calibri"/>
              </a:rPr>
              <a:t> год, рабочий муравей </a:t>
            </a:r>
            <a:r>
              <a:rPr b="1" lang="ru-RU" sz="3200">
                <a:solidFill>
                  <a:srgbClr val="000000"/>
                </a:solidFill>
                <a:latin typeface="Calibri"/>
              </a:rPr>
              <a:t>7</a:t>
            </a:r>
            <a:r>
              <a:rPr lang="ru-RU" sz="3200">
                <a:solidFill>
                  <a:srgbClr val="000000"/>
                </a:solidFill>
                <a:latin typeface="Calibri"/>
              </a:rPr>
              <a:t> лет. Какое количество вредных насекомых и остатков за свою жизнь поедает семья муравьев, мы узнаем, решив следующую задачу: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Восстановите число   </a:t>
            </a:r>
            <a:r>
              <a:rPr b="1" lang="ru-RU" sz="3200">
                <a:solidFill>
                  <a:srgbClr val="000000"/>
                </a:solidFill>
                <a:latin typeface="Calibri"/>
              </a:rPr>
              <a:t>х34286у</a:t>
            </a:r>
            <a:r>
              <a:rPr lang="ru-RU" sz="3200">
                <a:solidFill>
                  <a:srgbClr val="000000"/>
                </a:solidFill>
                <a:latin typeface="Calibri"/>
              </a:rPr>
              <a:t>, которое делится без остатка на </a:t>
            </a:r>
            <a:r>
              <a:rPr b="1" lang="ru-RU" sz="3200">
                <a:solidFill>
                  <a:srgbClr val="000000"/>
                </a:solidFill>
                <a:latin typeface="Calibri"/>
              </a:rPr>
              <a:t>45</a:t>
            </a:r>
            <a:r>
              <a:rPr lang="ru-RU" sz="3200">
                <a:solidFill>
                  <a:srgbClr val="000000"/>
                </a:solidFill>
                <a:latin typeface="Calibri"/>
              </a:rPr>
              <a:t>.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(Вспомните признаки делимости на 5 и на 9)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Ответ:</a:t>
            </a:r>
            <a:r>
              <a:rPr b="1" lang="ru-RU" sz="3200">
                <a:solidFill>
                  <a:srgbClr val="ff0000"/>
                </a:solidFill>
                <a:latin typeface="Calibri"/>
              </a:rPr>
              <a:t> 4 342 860</a:t>
            </a:r>
            <a:endParaRPr/>
          </a:p>
        </p:txBody>
      </p:sp>
      <p:pic>
        <p:nvPicPr>
          <p:cNvPr descr="" id="110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6906960" y="40320"/>
            <a:ext cx="2160360" cy="1516320"/>
          </a:xfrm>
          <a:prstGeom prst="rect">
            <a:avLst/>
          </a:prstGeom>
        </p:spPr>
      </p:pic>
      <p:sp>
        <p:nvSpPr>
          <p:cNvPr id="111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E1618161-C111-4171-91E1-21B16161010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  <p:timing>
    <p:tnLst>
      <p:par>
        <p:cTn dur="indefinite" id="211" nodeType="tmRoot" restart="never">
          <p:childTnLst>
            <p:seq>
              <p:cTn dur="indefinite" id="212" nodeType="mainSeq">
                <p:childTnLst>
                  <p:par>
                    <p:cTn fill="hold" id="213">
                      <p:stCondLst>
                        <p:cond delay="indefinite"/>
                      </p:stCondLst>
                      <p:childTnLst>
                        <p:par>
                          <p:cTn fill="hold" id="214">
                            <p:stCondLst>
                              <p:cond delay="0"/>
                            </p:stCondLst>
                            <p:childTnLst>
                              <p:par>
                                <p:cTn fill="hold" id="215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end="299" st="2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217"/>
                                        <p:tgtEl>
                                          <p:spTgt spid="109">
                                            <p:txEl>
                                              <p:pRg end="299" st="28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218"/>
                                        <p:tgtEl>
                                          <p:spTgt spid="109">
                                            <p:txEl>
                                              <p:pRg end="299" st="28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685800" y="692640"/>
            <a:ext cx="7772040" cy="1511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>
                <a:solidFill>
                  <a:srgbClr val="c00000"/>
                </a:solidFill>
                <a:latin typeface="Calibri"/>
              </a:rPr>
              <a:t>Задание 4.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На 1 га леса должно быть от 2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 до 5 муравейников. Достаточно ли 27 муравейников на 5 га леса? (Объясните почему).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endParaRPr/>
          </a:p>
        </p:txBody>
      </p:sp>
      <p:sp>
        <p:nvSpPr>
          <p:cNvPr id="113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</p:spPr>
      </p:sp>
      <p:pic>
        <p:nvPicPr>
          <p:cNvPr descr="" id="114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403640" y="2938320"/>
            <a:ext cx="6264360" cy="3924000"/>
          </a:xfrm>
          <a:prstGeom prst="rect">
            <a:avLst/>
          </a:prstGeom>
        </p:spPr>
      </p:pic>
      <p:pic>
        <p:nvPicPr>
          <p:cNvPr descr="" id="115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7830360" y="188640"/>
            <a:ext cx="1263240" cy="904320"/>
          </a:xfrm>
          <a:prstGeom prst="rect">
            <a:avLst/>
          </a:prstGeom>
        </p:spPr>
      </p:pic>
      <p:sp>
        <p:nvSpPr>
          <p:cNvPr id="116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D1218141-D171-4151-9171-0181614181D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Интегрированный урок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(математика и биология)</a:t>
            </a:r>
            <a:endParaRPr/>
          </a:p>
        </p:txBody>
      </p:sp>
      <p:sp>
        <p:nvSpPr>
          <p:cNvPr id="44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Цель урока: 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повторить изученный материал, используя задачи с экологическим содержанием;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развивать умение ориентироваться в нестандартных ситуациях, сообразительность;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привить любовь к малой природе.</a:t>
            </a:r>
            <a:endParaRPr/>
          </a:p>
        </p:txBody>
      </p:sp>
      <p:sp>
        <p:nvSpPr>
          <p:cNvPr id="45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81E1E1D1-51E1-4141-91D1-51A141E1E14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395640" y="404640"/>
            <a:ext cx="8229240" cy="561636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i="1" lang="ru-RU" sz="4400">
                <a:solidFill>
                  <a:srgbClr val="c00000"/>
                </a:solidFill>
                <a:latin typeface="Calibri"/>
              </a:rPr>
              <a:t>Незабудка.                                                                                        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В «Красную книгу» занесено 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много различных цветов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  и 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трав,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 которым грозит 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уничтожение. Находясь в 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лесу, в парке, заповеднике, 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не собирайте больших 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букетов, а  лучше постарайтесь развести такие цветы у себя дома, на даче.  </a:t>
            </a:r>
            <a:endParaRPr/>
          </a:p>
        </p:txBody>
      </p:sp>
      <p:pic>
        <p:nvPicPr>
          <p:cNvPr descr="" id="118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764640"/>
            <a:ext cx="2123280" cy="2952000"/>
          </a:xfrm>
          <a:prstGeom prst="rect">
            <a:avLst/>
          </a:prstGeom>
        </p:spPr>
      </p:pic>
      <p:sp>
        <p:nvSpPr>
          <p:cNvPr id="119" name="TextShape 2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5101B181-A101-41A1-A121-6141C1F131A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120" name="TextShape 3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В «Красную книгу» занесены Пролеска сибирская и Лютики.</a:t>
            </a:r>
            <a:endParaRPr/>
          </a:p>
        </p:txBody>
      </p:sp>
      <p:pic>
        <p:nvPicPr>
          <p:cNvPr descr="" id="122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899640" y="1556640"/>
            <a:ext cx="7200360" cy="4998600"/>
          </a:xfrm>
          <a:prstGeom prst="rect">
            <a:avLst/>
          </a:prstGeom>
        </p:spPr>
      </p:pic>
      <p:sp>
        <p:nvSpPr>
          <p:cNvPr id="123" name="TextShape 2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81A10121-2171-41E1-9111-81D1E121312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124" name="TextShape 3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0" y="-675360"/>
            <a:ext cx="9143640" cy="799236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>
                <a:solidFill>
                  <a:srgbClr val="c00000"/>
                </a:solidFill>
                <a:latin typeface="Calibri"/>
              </a:rPr>
              <a:t>Задание 5.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Один из садоводов,  разведя у себя на даче ландыши, незабудки, фиалки, решил порадовать первоцветами своих родных и знакомых.Срезав128 ландышей, 192 незабудки и 160 фиалок, он составил букеты. Сколько букетов было составлено и какое количество каждого из цветов входило в букет?</a:t>
            </a:r>
            <a:endParaRPr/>
          </a:p>
        </p:txBody>
      </p:sp>
      <p:sp>
        <p:nvSpPr>
          <p:cNvPr id="126" name="TextShape 2"/>
          <p:cNvSpPr txBox="1"/>
          <p:nvPr/>
        </p:nvSpPr>
        <p:spPr>
          <a:xfrm>
            <a:off x="457200" y="6125760"/>
            <a:ext cx="4038120" cy="327600"/>
          </a:xfrm>
          <a:prstGeom prst="rect">
            <a:avLst/>
          </a:prstGeom>
        </p:spPr>
      </p:sp>
      <p:sp>
        <p:nvSpPr>
          <p:cNvPr id="127" name="TextShape 3"/>
          <p:cNvSpPr txBox="1"/>
          <p:nvPr/>
        </p:nvSpPr>
        <p:spPr>
          <a:xfrm>
            <a:off x="5105520" y="3861000"/>
            <a:ext cx="4038120" cy="4525560"/>
          </a:xfrm>
          <a:prstGeom prst="rect">
            <a:avLst/>
          </a:prstGeom>
        </p:spPr>
      </p:sp>
      <p:sp>
        <p:nvSpPr>
          <p:cNvPr id="128" name="TextShape 4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D181A131-41D1-41F1-91D1-D1012151117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-540720" y="1158840"/>
            <a:ext cx="892368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Ответ:32 букета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4 ландыша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6 незабудок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5 фиалок.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endParaRPr/>
          </a:p>
        </p:txBody>
      </p:sp>
      <p:pic>
        <p:nvPicPr>
          <p:cNvPr descr="" id="130" name="Picture 4"/>
          <p:cNvPicPr/>
          <p:nvPr/>
        </p:nvPicPr>
        <p:blipFill>
          <a:blip r:embed="rId1"/>
          <a:stretch>
            <a:fillRect/>
          </a:stretch>
        </p:blipFill>
        <p:spPr>
          <a:xfrm>
            <a:off x="4722120" y="188640"/>
            <a:ext cx="4320000" cy="4076640"/>
          </a:xfrm>
          <a:prstGeom prst="rect">
            <a:avLst/>
          </a:prstGeom>
        </p:spPr>
      </p:pic>
      <p:pic>
        <p:nvPicPr>
          <p:cNvPr descr="" id="131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79640" y="3141000"/>
            <a:ext cx="4464000" cy="3600000"/>
          </a:xfrm>
          <a:prstGeom prst="rect">
            <a:avLst/>
          </a:prstGeom>
        </p:spPr>
      </p:pic>
      <p:sp>
        <p:nvSpPr>
          <p:cNvPr id="132" name="TextShape 2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11B1B111-F1C1-4121-91E1-819191B1F1D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  <p:timing>
    <p:tnLst>
      <p:par>
        <p:cTn dur="indefinite" id="219" nodeType="tmRoot" restart="never">
          <p:childTnLst>
            <p:seq>
              <p:cTn dur="indefinite" id="220" nodeType="mainSeq">
                <p:childTnLst>
                  <p:par>
                    <p:cTn fill="hold" id="221">
                      <p:stCondLst>
                        <p:cond delay="indefinite"/>
                      </p:stCondLst>
                      <p:childTnLst>
                        <p:par>
                          <p:cTn fill="hold" id="222">
                            <p:stCondLst>
                              <p:cond delay="0"/>
                            </p:stCondLst>
                            <p:childTnLst>
                              <p:par>
                                <p:cTn fill="hold" id="223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225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226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0" y="-315360"/>
            <a:ext cx="5939640" cy="763236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>
                <a:solidFill>
                  <a:srgbClr val="c00000"/>
                </a:solidFill>
                <a:latin typeface="Calibri"/>
              </a:rPr>
              <a:t>Задание на дом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: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1. На пришкольном 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участке 450 деревьев.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 Ели составляют 2,5 всех 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 деревьев. Число елей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составило 90% числа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кленов, остальные - 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– березы.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Сколько берез на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 участке?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endParaRPr/>
          </a:p>
        </p:txBody>
      </p:sp>
      <p:pic>
        <p:nvPicPr>
          <p:cNvPr descr="" id="134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5580000" y="980640"/>
            <a:ext cx="3570120" cy="5877000"/>
          </a:xfrm>
          <a:prstGeom prst="rect">
            <a:avLst/>
          </a:prstGeom>
        </p:spPr>
      </p:pic>
      <p:sp>
        <p:nvSpPr>
          <p:cNvPr id="135" name="TextShape 2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31B12131-6111-41F1-81C1-9161C191C1F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36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43280" y="908640"/>
            <a:ext cx="8758800" cy="5688360"/>
          </a:xfrm>
          <a:prstGeom prst="rect">
            <a:avLst/>
          </a:prstGeom>
        </p:spPr>
      </p:pic>
      <p:sp>
        <p:nvSpPr>
          <p:cNvPr id="13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Спасибо за урок!</a:t>
            </a:r>
            <a:endParaRPr/>
          </a:p>
        </p:txBody>
      </p:sp>
      <p:sp>
        <p:nvSpPr>
          <p:cNvPr id="138" name="TextShape 2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D1F10171-41C1-41F1-8181-C10111A171E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Литература:</a:t>
            </a:r>
            <a:endParaRPr/>
          </a:p>
        </p:txBody>
      </p:sp>
      <p:sp>
        <p:nvSpPr>
          <p:cNvPr id="140" name="TextShape 2"/>
          <p:cNvSpPr txBox="1"/>
          <p:nvPr/>
        </p:nvSpPr>
        <p:spPr>
          <a:xfrm>
            <a:off x="-129240" y="1474560"/>
            <a:ext cx="7365240" cy="45255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http://mirgif.com/zhivotnyj_mir27.htm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Журнал «Математика»  статья (математика и природа)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  <a:hlinkClick r:id="rId1"/>
              </a:rPr>
              <a:t>http://masterclassy.ru/kvilling/kvilling-cvety</a:t>
            </a:r>
            <a:r>
              <a:rPr lang="ru-RU" sz="3200">
                <a:solidFill>
                  <a:srgbClr val="000000"/>
                </a:solidFill>
                <a:latin typeface="Calibri"/>
                <a:hlinkClick r:id="rId2"/>
              </a:rPr>
              <a:t>/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  <a:hlinkClick r:id="rId3"/>
              </a:rPr>
              <a:t>3077-cvety-dlya-mamy-buket-fialok-kvillinhttp</a:t>
            </a:r>
            <a:r>
              <a:rPr lang="ru-RU" sz="3200">
                <a:solidFill>
                  <a:srgbClr val="000000"/>
                </a:solidFill>
                <a:latin typeface="Calibri"/>
                <a:hlinkClick r:id="rId4"/>
              </a:rPr>
              <a:t>://sadtravnikov.narod.ru</a:t>
            </a:r>
            <a:r>
              <a:rPr lang="ru-RU" sz="3200">
                <a:solidFill>
                  <a:srgbClr val="000000"/>
                </a:solidFill>
                <a:latin typeface="Calibri"/>
                <a:hlinkClick r:id="rId5"/>
              </a:rPr>
              <a:t>/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proleska_sib.htmlg-master-klashttp://www.google.ru/imgres?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imgurl=http://givotnie.com/wp-content/uploads/2011/04/sobol_3.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jpg&amp;imgrefurl=s-s-poshagovym-foto.html</a:t>
            </a:r>
            <a:endParaRPr/>
          </a:p>
        </p:txBody>
      </p:sp>
      <p:sp>
        <p:nvSpPr>
          <p:cNvPr id="141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8141F1A1-E141-4171-A121-9161A1A1813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442440" y="-387360"/>
            <a:ext cx="8229240" cy="394596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На уроке мы узнаем о некоторых видах животных и растений, которые занесены в «</a:t>
            </a:r>
            <a:r>
              <a:rPr lang="ru-RU" sz="4400">
                <a:solidFill>
                  <a:srgbClr val="c00000"/>
                </a:solidFill>
                <a:latin typeface="Calibri"/>
              </a:rPr>
              <a:t>Красную книгу»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, а поможет нам в этом математика</a:t>
            </a:r>
            <a:r>
              <a:rPr lang="ru-RU" sz="3600">
                <a:solidFill>
                  <a:srgbClr val="000000"/>
                </a:solidFill>
                <a:latin typeface="Calibri"/>
              </a:rPr>
              <a:t>.</a:t>
            </a:r>
            <a:endParaRPr/>
          </a:p>
        </p:txBody>
      </p:sp>
      <p:sp>
        <p:nvSpPr>
          <p:cNvPr id="47" name="TextShape 2"/>
          <p:cNvSpPr txBox="1"/>
          <p:nvPr/>
        </p:nvSpPr>
        <p:spPr>
          <a:xfrm>
            <a:off x="395640" y="6309360"/>
            <a:ext cx="8301240" cy="2293200"/>
          </a:xfrm>
          <a:prstGeom prst="rect">
            <a:avLst/>
          </a:prstGeom>
        </p:spPr>
      </p:sp>
      <p:pic>
        <p:nvPicPr>
          <p:cNvPr descr="" id="48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3060000" y="3208320"/>
            <a:ext cx="3625200" cy="3312000"/>
          </a:xfrm>
          <a:prstGeom prst="rect">
            <a:avLst/>
          </a:prstGeom>
        </p:spPr>
      </p:pic>
      <p:sp>
        <p:nvSpPr>
          <p:cNvPr id="49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21F121A1-A131-41F1-9141-D1C1A1A1B17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457200" y="116640"/>
            <a:ext cx="8229240" cy="791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400" u="sng">
                <a:solidFill>
                  <a:srgbClr val="000000"/>
                </a:solidFill>
                <a:latin typeface="Calibri"/>
              </a:rPr>
              <a:t>В мире животных.</a:t>
            </a:r>
            <a:endParaRPr/>
          </a:p>
        </p:txBody>
      </p:sp>
      <p:sp>
        <p:nvSpPr>
          <p:cNvPr id="51" name="TextShape 2"/>
          <p:cNvSpPr txBox="1"/>
          <p:nvPr/>
        </p:nvSpPr>
        <p:spPr>
          <a:xfrm>
            <a:off x="107640" y="908640"/>
            <a:ext cx="8712720" cy="331200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Arial"/>
              <a:buChar char="•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Соболь распространен в горной и равнинной тайге от Северного Приуралья до Тихого океана. Хищническое уничтожение этих животных привело к их исчезновению. Они занесены в «Красную книгу» нашей страны.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Соболь – хищное животное, шкура его не промокает. Вдоль плотин с удивительной равномерностью расположены соболевые хатки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.</a:t>
            </a:r>
            <a:endParaRPr/>
          </a:p>
        </p:txBody>
      </p:sp>
      <p:sp>
        <p:nvSpPr>
          <p:cNvPr id="52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51D1A131-F1D1-4111-B121-713101C1E19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685800" y="188640"/>
            <a:ext cx="7772040" cy="165600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Узнать длину соболя в дециметрах нам поможет удивительный квадрат.</a:t>
            </a:r>
            <a:endParaRPr/>
          </a:p>
        </p:txBody>
      </p:sp>
      <p:sp>
        <p:nvSpPr>
          <p:cNvPr id="54" name="TextShape 2"/>
          <p:cNvSpPr txBox="1"/>
          <p:nvPr/>
        </p:nvSpPr>
        <p:spPr>
          <a:xfrm>
            <a:off x="179640" y="3501000"/>
            <a:ext cx="9216720" cy="309600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StarSymbol"/>
              <a:buAutoNum type="arabicPeriod"/>
            </a:pPr>
            <a:r>
              <a:rPr b="1" i="1" lang="ru-RU" sz="2400">
                <a:solidFill>
                  <a:srgbClr val="1f497d"/>
                </a:solidFill>
              </a:rPr>
              <a:t>из 2-ой строки выберите наибольшее число.</a:t>
            </a:r>
            <a:endParaRPr/>
          </a:p>
          <a:p>
            <a:pPr>
              <a:buSzPct val="45000"/>
              <a:buFont typeface="StarSymbol"/>
              <a:buAutoNum type="arabicPeriod"/>
            </a:pPr>
            <a:r>
              <a:rPr b="1" i="1" lang="ru-RU" sz="2400">
                <a:solidFill>
                  <a:srgbClr val="1f497d"/>
                </a:solidFill>
              </a:rPr>
              <a:t>из 3-ей строки выберите не наименьшее, не наибольшее число.</a:t>
            </a:r>
            <a:endParaRPr/>
          </a:p>
          <a:p>
            <a:pPr>
              <a:buSzPct val="45000"/>
              <a:buFont typeface="StarSymbol"/>
              <a:buAutoNum type="arabicPeriod"/>
            </a:pPr>
            <a:r>
              <a:rPr b="1" i="1" lang="ru-RU" sz="2400">
                <a:solidFill>
                  <a:srgbClr val="1f497d"/>
                </a:solidFill>
              </a:rPr>
              <a:t>Из 1-ой строки выберите наименьшее число.</a:t>
            </a:r>
            <a:endParaRPr/>
          </a:p>
          <a:p>
            <a:r>
              <a:rPr b="1" lang="ru-RU" sz="2400">
                <a:solidFill>
                  <a:srgbClr val="1f497d"/>
                </a:solidFill>
              </a:rPr>
              <a:t>Найдите сумму этих чисел:</a:t>
            </a:r>
            <a:endParaRPr/>
          </a:p>
          <a:p>
            <a:r>
              <a:rPr b="1" lang="ru-RU" sz="2400">
                <a:solidFill>
                  <a:srgbClr val="1f497d"/>
                </a:solidFill>
              </a:rPr>
              <a:t>Длина тела соболя 6,4 дм.</a:t>
            </a:r>
            <a:endParaRPr/>
          </a:p>
        </p:txBody>
      </p:sp>
      <p:sp>
        <p:nvSpPr>
          <p:cNvPr id="55" name="CustomShape 3"/>
          <p:cNvSpPr/>
          <p:nvPr/>
        </p:nvSpPr>
        <p:spPr>
          <a:xfrm>
            <a:off x="6830280" y="3501000"/>
            <a:ext cx="837720" cy="503640"/>
          </a:xfrm>
          <a:prstGeom prst="ellipse">
            <a:avLst/>
          </a:prstGeom>
          <a:solidFill>
            <a:srgbClr val="c0504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b="1" lang="ru-RU" sz="2400">
                <a:solidFill>
                  <a:srgbClr val="1f497d"/>
                </a:solidFill>
                <a:latin typeface="Calibri"/>
              </a:rPr>
              <a:t>2,7</a:t>
            </a:r>
            <a:endParaRPr/>
          </a:p>
        </p:txBody>
      </p:sp>
      <p:sp>
        <p:nvSpPr>
          <p:cNvPr id="56" name="CustomShape 4"/>
          <p:cNvSpPr/>
          <p:nvPr/>
        </p:nvSpPr>
        <p:spPr>
          <a:xfrm>
            <a:off x="1778400" y="4293000"/>
            <a:ext cx="1568880" cy="605520"/>
          </a:xfrm>
          <a:prstGeom prst="diamond">
            <a:avLst/>
          </a:prstGeom>
          <a:solidFill>
            <a:srgbClr val="9bbb59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b="1" lang="ru-RU" sz="2400">
                <a:solidFill>
                  <a:srgbClr val="1f497d"/>
                </a:solidFill>
                <a:latin typeface="Calibri"/>
              </a:rPr>
              <a:t>2,4</a:t>
            </a:r>
            <a:endParaRPr/>
          </a:p>
        </p:txBody>
      </p:sp>
      <p:sp>
        <p:nvSpPr>
          <p:cNvPr id="57" name="CustomShape 5"/>
          <p:cNvSpPr/>
          <p:nvPr/>
        </p:nvSpPr>
        <p:spPr>
          <a:xfrm>
            <a:off x="6882120" y="4797000"/>
            <a:ext cx="1287720" cy="502200"/>
          </a:xfrm>
          <a:prstGeom prst="flowChartMerge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b="1" lang="ru-RU" sz="2400">
                <a:solidFill>
                  <a:srgbClr val="1f497d"/>
                </a:solidFill>
                <a:latin typeface="Calibri"/>
              </a:rPr>
              <a:t>1,3</a:t>
            </a:r>
            <a:endParaRPr/>
          </a:p>
        </p:txBody>
      </p:sp>
      <p:sp>
        <p:nvSpPr>
          <p:cNvPr id="58" name="CustomShape 6"/>
          <p:cNvSpPr/>
          <p:nvPr/>
        </p:nvSpPr>
        <p:spPr>
          <a:xfrm>
            <a:off x="4903920" y="5299560"/>
            <a:ext cx="4026240" cy="719640"/>
          </a:xfrm>
          <a:prstGeom prst="ellipse">
            <a:avLst/>
          </a:prstGeom>
          <a:solidFill>
            <a:srgbClr val="ffff00"/>
          </a:soli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b="1" lang="ru-RU" sz="2400">
                <a:solidFill>
                  <a:srgbClr val="1f497d"/>
                </a:solidFill>
                <a:latin typeface="Calibri"/>
              </a:rPr>
              <a:t>1,3+2,7+2,4=6,4(дм)</a:t>
            </a:r>
            <a:endParaRPr/>
          </a:p>
        </p:txBody>
      </p:sp>
      <p:sp>
        <p:nvSpPr>
          <p:cNvPr id="59" name="TextShape 7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01A1B1C1-A181-4141-A1F1-1151B151815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dur="indefinite" id="4" nodeType="mainSeq">
                <p:childTnLst>
                  <p:par>
                    <p:cTn fill="hold" id="5">
                      <p:stCondLst>
                        <p:cond delay="indefinite"/>
                      </p:stCondLst>
                      <p:childTnLst>
                        <p:par>
                          <p:cTn fill="hold" id="6">
                            <p:stCondLst>
                              <p:cond delay="0"/>
                            </p:stCondLst>
                            <p:childTnLst>
                              <p:par>
                                <p:cTn fill="hold" id="7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9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id="13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15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6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7">
                      <p:stCondLst>
                        <p:cond delay="indefinite"/>
                      </p:stCondLst>
                      <p:childTnLst>
                        <p:par>
                          <p:cTn fill="hold" id="18">
                            <p:stCondLst>
                              <p:cond delay="0"/>
                            </p:stCondLst>
                            <p:childTnLst>
                              <p:par>
                                <p:cTn fill="hold" id="19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21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22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7">
                      <p:stCondLst>
                        <p:cond delay="indefinite"/>
                      </p:stCondLst>
                      <p:childTnLst>
                        <p:par>
                          <p:cTn fill="hold" id="28">
                            <p:stCondLst>
                              <p:cond delay="0"/>
                            </p:stCondLst>
                            <p:childTnLst>
                              <p:par>
                                <p:cTn fill="hold" id="29" nodeType="clickEffect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end="196" st="1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31"/>
                                        <p:tgtEl>
                                          <p:spTgt spid="54">
                                            <p:txEl>
                                              <p:pRg end="196" st="1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000" fill="hold" id="32"/>
                                        <p:tgtEl>
                                          <p:spTgt spid="54">
                                            <p:txEl>
                                              <p:pRg end="196" st="17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33"/>
                                        <p:tgtEl>
                                          <p:spTgt spid="54">
                                            <p:txEl>
                                              <p:pRg end="196" st="17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Узнайте массу соболя. Для этого решите зашифрованные уравнения.</a:t>
            </a:r>
            <a:endParaRPr/>
          </a:p>
        </p:txBody>
      </p:sp>
      <p:sp>
        <p:nvSpPr>
          <p:cNvPr id="61" name="CustomShape 2"/>
          <p:cNvSpPr/>
          <p:nvPr/>
        </p:nvSpPr>
        <p:spPr>
          <a:xfrm>
            <a:off x="1865520" y="2279880"/>
            <a:ext cx="7164000" cy="1511640"/>
          </a:xfrm>
          <a:prstGeom prst="ellipse">
            <a:avLst/>
          </a:prstGeom>
          <a:solidFill>
            <a:srgbClr val="ffff00"/>
          </a:solidFill>
          <a:ln w="25560">
            <a:solidFill>
              <a:srgbClr val="3a5f8b"/>
            </a:solidFill>
            <a:round/>
          </a:ln>
        </p:spPr>
      </p:sp>
      <p:sp>
        <p:nvSpPr>
          <p:cNvPr id="62" name="CustomShape 3"/>
          <p:cNvSpPr/>
          <p:nvPr/>
        </p:nvSpPr>
        <p:spPr>
          <a:xfrm>
            <a:off x="2235600" y="5373360"/>
            <a:ext cx="6768360" cy="1223640"/>
          </a:xfrm>
          <a:prstGeom prst="roundRect">
            <a:avLst>
              <a:gd fmla="val 3600" name="adj"/>
            </a:avLst>
          </a:prstGeom>
          <a:solidFill>
            <a:srgbClr val="93cddd"/>
          </a:solidFill>
          <a:ln w="25560">
            <a:solidFill>
              <a:srgbClr val="3a5f8b"/>
            </a:solidFill>
            <a:round/>
          </a:ln>
        </p:spPr>
      </p:sp>
      <p:sp>
        <p:nvSpPr>
          <p:cNvPr id="63" name="TextShape 4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21111131-21F1-41D1-A111-81F10171A10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  <p:timing>
    <p:tnLst>
      <p:par>
        <p:cTn dur="indefinite" id="34" nodeType="tmRoot" restart="never">
          <p:childTnLst>
            <p:seq>
              <p:cTn dur="indefinite" id="35" nodeType="mainSeq">
                <p:childTnLst>
                  <p:par>
                    <p:cTn fill="hold" id="36">
                      <p:stCondLst>
                        <p:cond delay="indefinite"/>
                      </p:stCondLst>
                      <p:childTnLst>
                        <p:par>
                          <p:cTn fill="hold" id="37">
                            <p:stCondLst>
                              <p:cond delay="0"/>
                            </p:stCondLst>
                            <p:childTnLst>
                              <p:par>
                                <p:cTn fill="hold" id="38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4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41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2">
                      <p:stCondLst>
                        <p:cond delay="indefinite"/>
                      </p:stCondLst>
                      <p:childTnLst>
                        <p:par>
                          <p:cTn fill="hold" id="43">
                            <p:stCondLst>
                              <p:cond delay="0"/>
                            </p:stCondLst>
                            <p:childTnLst>
                              <p:par>
                                <p:cTn fill="hold" id="44" nodeType="clickEffect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46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000" fill="hold" id="47"/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48"/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9">
                      <p:stCondLst>
                        <p:cond delay="indefinite"/>
                      </p:stCondLst>
                      <p:childTnLst>
                        <p:par>
                          <p:cTn fill="hold" id="50">
                            <p:stCondLst>
                              <p:cond delay="0"/>
                            </p:stCondLst>
                            <p:childTnLst>
                              <p:par>
                                <p:cTn fill="hold" id="51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53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54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5">
                      <p:stCondLst>
                        <p:cond delay="indefinite"/>
                      </p:stCondLst>
                      <p:childTnLst>
                        <p:par>
                          <p:cTn fill="hold" id="56">
                            <p:stCondLst>
                              <p:cond delay="0"/>
                            </p:stCondLst>
                            <p:childTnLst>
                              <p:par>
                                <p:cTn fill="hold" id="57" nodeType="clickEffect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59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000" fill="hold" id="60"/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61"/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179640" y="260640"/>
            <a:ext cx="8712720" cy="1511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Найдите неизвестное число в уравнении, если корень уравнения равен</a:t>
            </a:r>
            <a:r>
              <a:rPr b="1" lang="ru-RU" sz="4400">
                <a:solidFill>
                  <a:srgbClr val="000000"/>
                </a:solidFill>
                <a:latin typeface="Calibri"/>
              </a:rPr>
              <a:t> 2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:</a:t>
            </a:r>
            <a:endParaRPr/>
          </a:p>
        </p:txBody>
      </p:sp>
      <p:sp>
        <p:nvSpPr>
          <p:cNvPr id="65" name="TextShape 2"/>
          <p:cNvSpPr txBox="1"/>
          <p:nvPr/>
        </p:nvSpPr>
        <p:spPr>
          <a:xfrm>
            <a:off x="395640" y="2925000"/>
            <a:ext cx="6400440" cy="24973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000">
                <a:solidFill>
                  <a:srgbClr val="000000"/>
                </a:solidFill>
              </a:rPr>
              <a:t>Найдите неизвестное число:</a:t>
            </a:r>
            <a:endParaRPr/>
          </a:p>
        </p:txBody>
      </p:sp>
      <p:sp>
        <p:nvSpPr>
          <p:cNvPr id="66" name="CustomShape 3"/>
          <p:cNvSpPr/>
          <p:nvPr/>
        </p:nvSpPr>
        <p:spPr>
          <a:xfrm>
            <a:off x="4644000" y="1700640"/>
            <a:ext cx="4032000" cy="1223640"/>
          </a:xfrm>
          <a:prstGeom prst="ellipse">
            <a:avLst/>
          </a:prstGeom>
          <a:solidFill>
            <a:srgbClr val="ffc000"/>
          </a:solidFill>
          <a:ln w="25560">
            <a:solidFill>
              <a:srgbClr val="3a5f8b"/>
            </a:solidFill>
            <a:round/>
          </a:ln>
        </p:spPr>
      </p:sp>
      <p:sp>
        <p:nvSpPr>
          <p:cNvPr id="67" name="CustomShape 4"/>
          <p:cNvSpPr/>
          <p:nvPr/>
        </p:nvSpPr>
        <p:spPr>
          <a:xfrm>
            <a:off x="5580000" y="5013000"/>
            <a:ext cx="3096000" cy="1583640"/>
          </a:xfrm>
          <a:prstGeom prst="ellipse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</p:sp>
      <p:sp>
        <p:nvSpPr>
          <p:cNvPr id="68" name="CustomShape 5"/>
          <p:cNvSpPr/>
          <p:nvPr/>
        </p:nvSpPr>
        <p:spPr>
          <a:xfrm>
            <a:off x="3132000" y="3501000"/>
            <a:ext cx="2160000" cy="1656000"/>
          </a:xfrm>
          <a:prstGeom prst="roundRect">
            <a:avLst>
              <a:gd fmla="val 3600" name="adj"/>
            </a:avLst>
          </a:prstGeom>
          <a:gradFill>
            <a:gsLst>
              <a:gs pos="0">
                <a:srgbClr val="ffa7a4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</p:spPr>
      </p:sp>
      <p:sp>
        <p:nvSpPr>
          <p:cNvPr id="69" name="TextShape 6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2151B121-11C1-4101-A1F1-012141C101F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  <p:timing>
    <p:tnLst>
      <p:par>
        <p:cTn dur="indefinite" id="62" nodeType="tmRoot" restart="never">
          <p:childTnLst>
            <p:seq>
              <p:cTn dur="indefinite" id="63" nodeType="mainSeq">
                <p:childTnLst>
                  <p:par>
                    <p:cTn fill="hold" id="64">
                      <p:stCondLst>
                        <p:cond delay="indefinite"/>
                      </p:stCondLst>
                      <p:childTnLst>
                        <p:par>
                          <p:cTn fill="hold" id="65">
                            <p:stCondLst>
                              <p:cond delay="0"/>
                            </p:stCondLst>
                            <p:childTnLst>
                              <p:par>
                                <p:cTn fill="hold" id="66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68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69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0">
                      <p:stCondLst>
                        <p:cond delay="indefinite"/>
                      </p:stCondLst>
                      <p:childTnLst>
                        <p:par>
                          <p:cTn fill="hold" id="71">
                            <p:stCondLst>
                              <p:cond delay="0"/>
                            </p:stCondLst>
                            <p:childTnLst>
                              <p:par>
                                <p:cTn fill="hold" id="72" nodeType="clickEffect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74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000" fill="hold" id="75"/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76"/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7">
                      <p:stCondLst>
                        <p:cond delay="indefinite"/>
                      </p:stCondLst>
                      <p:childTnLst>
                        <p:par>
                          <p:cTn fill="hold" id="78">
                            <p:stCondLst>
                              <p:cond delay="0"/>
                            </p:stCondLst>
                            <p:childTnLst>
                              <p:par>
                                <p:cTn fill="hold" id="79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81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82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3">
                      <p:stCondLst>
                        <p:cond delay="indefinite"/>
                      </p:stCondLst>
                      <p:childTnLst>
                        <p:par>
                          <p:cTn fill="hold" id="84">
                            <p:stCondLst>
                              <p:cond delay="0"/>
                            </p:stCondLst>
                            <p:childTnLst>
                              <p:par>
                                <p:cTn fill="hold" id="85" nodeType="clickEffect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87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000" fill="hold" id="88"/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89"/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0">
                      <p:stCondLst>
                        <p:cond delay="indefinite"/>
                      </p:stCondLst>
                      <p:childTnLst>
                        <p:par>
                          <p:cTn fill="hold" id="91">
                            <p:stCondLst>
                              <p:cond delay="0"/>
                            </p:stCondLst>
                            <p:childTnLst>
                              <p:par>
                                <p:cTn fill="hold" id="92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94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95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6">
                      <p:stCondLst>
                        <p:cond delay="indefinite"/>
                      </p:stCondLst>
                      <p:childTnLst>
                        <p:par>
                          <p:cTn fill="hold" id="97">
                            <p:stCondLst>
                              <p:cond delay="0"/>
                            </p:stCondLst>
                            <p:childTnLst>
                              <p:par>
                                <p:cTn fill="hold" id="98" nodeType="clickEffect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000" fill="hold" id="101"/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102"/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107640" y="188640"/>
            <a:ext cx="8928720" cy="341136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Затем из неизвестного числа примера 4 вычесть сумму результатов остальных примеров и результат округлить до целых. В результате вы получите среднюю массу соболя в килограммах.</a:t>
            </a:r>
            <a:endParaRPr/>
          </a:p>
        </p:txBody>
      </p:sp>
      <p:sp>
        <p:nvSpPr>
          <p:cNvPr id="71" name="TextShape 2"/>
          <p:cNvSpPr txBox="1"/>
          <p:nvPr/>
        </p:nvSpPr>
        <p:spPr>
          <a:xfrm>
            <a:off x="395640" y="5321160"/>
            <a:ext cx="6400440" cy="14396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4000">
                <a:solidFill>
                  <a:srgbClr val="000000"/>
                </a:solidFill>
              </a:rPr>
              <a:t>Ответ: масса соболя 17 кг</a:t>
            </a:r>
            <a:r>
              <a:rPr lang="ru-RU" sz="4000">
                <a:solidFill>
                  <a:srgbClr val="8b8b8b"/>
                </a:solidFill>
              </a:rPr>
              <a:t>.</a:t>
            </a:r>
            <a:endParaRPr/>
          </a:p>
        </p:txBody>
      </p:sp>
      <p:sp>
        <p:nvSpPr>
          <p:cNvPr id="72" name="CustomShape 3"/>
          <p:cNvSpPr/>
          <p:nvPr/>
        </p:nvSpPr>
        <p:spPr>
          <a:xfrm>
            <a:off x="683640" y="3573000"/>
            <a:ext cx="8208720" cy="1583640"/>
          </a:xfrm>
          <a:prstGeom prst="flowChartTerminator">
            <a:avLst/>
          </a:prstGeom>
          <a:solidFill>
            <a:srgbClr val="9bbb59"/>
          </a:solidFill>
          <a:ln w="38160">
            <a:solidFill>
              <a:srgbClr val="ffffff"/>
            </a:solidFill>
            <a:round/>
          </a:ln>
        </p:spPr>
      </p:sp>
      <p:sp>
        <p:nvSpPr>
          <p:cNvPr id="73" name="TextShape 4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D1B121C1-6181-4181-B1D1-71A10141A11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  <p:timing>
    <p:tnLst>
      <p:par>
        <p:cTn dur="indefinite" id="103" nodeType="tmRoot" restart="never">
          <p:childTnLst>
            <p:seq>
              <p:cTn dur="indefinite" id="104" nodeType="mainSeq">
                <p:childTnLst>
                  <p:par>
                    <p:cTn fill="hold" id="105">
                      <p:stCondLst>
                        <p:cond delay="indefinite"/>
                      </p:stCondLst>
                      <p:childTnLst>
                        <p:par>
                          <p:cTn fill="hold" id="106">
                            <p:stCondLst>
                              <p:cond delay="0"/>
                            </p:stCondLst>
                            <p:childTnLst>
                              <p:par>
                                <p:cTn fill="hold" id="107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109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1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1">
                      <p:stCondLst>
                        <p:cond delay="indefinite"/>
                      </p:stCondLst>
                      <p:childTnLst>
                        <p:par>
                          <p:cTn fill="hold" id="112">
                            <p:stCondLst>
                              <p:cond delay="0"/>
                            </p:stCondLst>
                            <p:childTnLst>
                              <p:par>
                                <p:cTn fill="hold" id="113" nodeType="clickEffect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15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000" fill="hold" id="116"/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117"/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8">
                      <p:stCondLst>
                        <p:cond delay="indefinite"/>
                      </p:stCondLst>
                      <p:childTnLst>
                        <p:par>
                          <p:cTn fill="hold" id="119">
                            <p:stCondLst>
                              <p:cond delay="0"/>
                            </p:stCondLst>
                            <p:childTnLst>
                              <p:par>
                                <p:cTn fill="hold" id="12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end="27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500" fill="freeze" id="122"/>
                                        <p:tgtEl>
                                          <p:spTgt spid="71">
                                            <p:txEl>
                                              <p:pRg end="27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107640" y="274680"/>
            <a:ext cx="8856720" cy="315396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Соболь отличный пловец и ныряльщик, несколько минут он может находиться под водой. Найдите НОД чисел 245 и 370 и вы узнаете, сколько минут соболь может находиться под водой.</a:t>
            </a:r>
            <a:endParaRPr/>
          </a:p>
        </p:txBody>
      </p:sp>
      <p:sp>
        <p:nvSpPr>
          <p:cNvPr id="75" name="TextShape 2"/>
          <p:cNvSpPr txBox="1"/>
          <p:nvPr/>
        </p:nvSpPr>
        <p:spPr>
          <a:xfrm>
            <a:off x="539640" y="3971880"/>
            <a:ext cx="8208720" cy="24087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245=</a:t>
            </a:r>
            <a:endParaRPr/>
          </a:p>
          <a:p>
            <a:endParaRPr/>
          </a:p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370=</a:t>
            </a:r>
            <a:endParaRPr/>
          </a:p>
          <a:p>
            <a:endParaRPr/>
          </a:p>
          <a:p>
            <a:pPr>
              <a:buSzPct val="45000"/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Ответ: </a:t>
            </a:r>
            <a:r>
              <a:rPr b="1" lang="ru-RU" sz="3200">
                <a:solidFill>
                  <a:srgbClr val="000000"/>
                </a:solidFill>
                <a:latin typeface="Calibri"/>
              </a:rPr>
              <a:t>5</a:t>
            </a:r>
            <a:endParaRPr/>
          </a:p>
        </p:txBody>
      </p:sp>
      <p:pic>
        <p:nvPicPr>
          <p:cNvPr descr="" id="76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4716000" y="3645000"/>
            <a:ext cx="3528000" cy="3096000"/>
          </a:xfrm>
          <a:prstGeom prst="rect">
            <a:avLst/>
          </a:prstGeom>
        </p:spPr>
      </p:pic>
      <p:sp>
        <p:nvSpPr>
          <p:cNvPr id="77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51415171-1161-4101-A101-41A14171C12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  <p:timing>
    <p:tnLst>
      <p:par>
        <p:cTn dur="indefinite" id="123" nodeType="tmRoot" restart="never">
          <p:childTnLst>
            <p:seq>
              <p:cTn dur="indefinite" id="124" nodeType="mainSeq">
                <p:childTnLst>
                  <p:par>
                    <p:cTn fill="hold" id="125">
                      <p:stCondLst>
                        <p:cond delay="indefinite"/>
                      </p:stCondLst>
                      <p:childTnLst>
                        <p:par>
                          <p:cTn fill="hold" id="126">
                            <p:stCondLst>
                              <p:cond delay="0"/>
                            </p:stCondLst>
                            <p:childTnLst>
                              <p:par>
                                <p:cTn fill="hold" id="127" nodeType="clickEffect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8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29"/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000" fill="hold" id="130"/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131"/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2">
                      <p:stCondLst>
                        <p:cond delay="indefinite"/>
                      </p:stCondLst>
                      <p:childTnLst>
                        <p:par>
                          <p:cTn fill="hold" id="133">
                            <p:stCondLst>
                              <p:cond delay="0"/>
                            </p:stCondLst>
                            <p:childTnLst>
                              <p:par>
                                <p:cTn fill="hold" id="134" nodeType="clickEffect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5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36"/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000" fill="hold" id="137"/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138"/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9">
                      <p:stCondLst>
                        <p:cond delay="indefinite"/>
                      </p:stCondLst>
                      <p:childTnLst>
                        <p:par>
                          <p:cTn fill="hold" id="140">
                            <p:stCondLst>
                              <p:cond delay="0"/>
                            </p:stCondLst>
                            <p:childTnLst>
                              <p:par>
                                <p:cTn fill="hold" id="141" nodeType="clickEffect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end="21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43"/>
                                        <p:tgtEl>
                                          <p:spTgt spid="75">
                                            <p:txEl>
                                              <p:pRg end="21" st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dur="1000" fill="hold" id="144"/>
                                        <p:tgtEl>
                                          <p:spTgt spid="75">
                                            <p:txEl>
                                              <p:pRg end="21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hold" id="145"/>
                                        <p:tgtEl>
                                          <p:spTgt spid="75">
                                            <p:txEl>
                                              <p:pRg end="21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