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9144000" cy="6858000"/>
  <p:notesSz cx="6858000" cy="9144000"/>
  <p:defaultTextStyle>
    <a:lvl1pPr>
      <a:defRPr>
        <a:latin typeface="+mn-lt"/>
        <a:ea typeface="+mn-ea"/>
        <a:cs typeface="+mn-cs"/>
        <a:sym typeface="Avenir Roman"/>
      </a:defRPr>
    </a:lvl1pPr>
    <a:lvl2pPr>
      <a:defRPr>
        <a:latin typeface="+mn-lt"/>
        <a:ea typeface="+mn-ea"/>
        <a:cs typeface="+mn-cs"/>
        <a:sym typeface="Avenir Roman"/>
      </a:defRPr>
    </a:lvl2pPr>
    <a:lvl3pPr>
      <a:defRPr>
        <a:latin typeface="+mn-lt"/>
        <a:ea typeface="+mn-ea"/>
        <a:cs typeface="+mn-cs"/>
        <a:sym typeface="Avenir Roman"/>
      </a:defRPr>
    </a:lvl3pPr>
    <a:lvl4pPr>
      <a:defRPr>
        <a:latin typeface="+mn-lt"/>
        <a:ea typeface="+mn-ea"/>
        <a:cs typeface="+mn-cs"/>
        <a:sym typeface="Avenir Roman"/>
      </a:defRPr>
    </a:lvl4pPr>
    <a:lvl5pPr>
      <a:defRPr>
        <a:latin typeface="+mn-lt"/>
        <a:ea typeface="+mn-ea"/>
        <a:cs typeface="+mn-cs"/>
        <a:sym typeface="Avenir Roman"/>
      </a:defRPr>
    </a:lvl5pPr>
    <a:lvl6pPr>
      <a:defRPr>
        <a:latin typeface="+mn-lt"/>
        <a:ea typeface="+mn-ea"/>
        <a:cs typeface="+mn-cs"/>
        <a:sym typeface="Avenir Roman"/>
      </a:defRPr>
    </a:lvl6pPr>
    <a:lvl7pPr>
      <a:defRPr>
        <a:latin typeface="+mn-lt"/>
        <a:ea typeface="+mn-ea"/>
        <a:cs typeface="+mn-cs"/>
        <a:sym typeface="Avenir Roman"/>
      </a:defRPr>
    </a:lvl7pPr>
    <a:lvl8pPr>
      <a:defRPr>
        <a:latin typeface="+mn-lt"/>
        <a:ea typeface="+mn-ea"/>
        <a:cs typeface="+mn-cs"/>
        <a:sym typeface="Avenir Roman"/>
      </a:defRPr>
    </a:lvl8pPr>
    <a:lvl9pPr>
      <a:defRPr>
        <a:latin typeface="+mn-lt"/>
        <a:ea typeface="+mn-ea"/>
        <a:cs typeface="+mn-cs"/>
        <a:sym typeface="Avenir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4EA"/>
          </a:solidFill>
        </a:fill>
      </a:tcStyle>
    </a:wholeTbl>
    <a:band2H>
      <a:tcTxStyle b="def" i="def"/>
      <a:tcStyle>
        <a:tcBdr/>
        <a:fill>
          <a:solidFill>
            <a:srgbClr val="E6EBF5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EF1"/>
          </a:solidFill>
        </a:fill>
      </a:tcStyle>
    </a:wholeTbl>
    <a:band2H>
      <a:tcTxStyle b="def" i="def"/>
      <a:tcStyle>
        <a:tcBdr/>
        <a:fill>
          <a:solidFill>
            <a:srgbClr val="E6F6F8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9CE"/>
          </a:solidFill>
        </a:fill>
      </a:tcStyle>
    </a:wholeTbl>
    <a:band2H>
      <a:tcTxStyle b="def" i="def"/>
      <a:tcStyle>
        <a:tcBdr/>
        <a:fill>
          <a:solidFill>
            <a:srgbClr val="F0F4E8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F6FC6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F6FC6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56" name="Shape 5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Титульный слайд">
    <p:bg>
      <p:bgPr>
        <a:gradFill flip="none" rotWithShape="1">
          <a:gsLst>
            <a:gs pos="0">
              <a:srgbClr val="42A1D9"/>
            </a:gs>
            <a:gs pos="25000">
              <a:srgbClr val="4499C9"/>
            </a:gs>
            <a:gs pos="100000">
              <a:srgbClr val="002A36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533400" y="0"/>
            <a:ext cx="7851648" cy="3200400"/>
          </a:xfrm>
          <a:prstGeom prst="rect">
            <a:avLst/>
          </a:prstGeom>
        </p:spPr>
        <p:txBody>
          <a:bodyPr/>
          <a:lstStyle>
            <a:lvl1pPr algn="r">
              <a:defRPr b="1" sz="5600">
                <a:solidFill>
                  <a:srgbClr val="4DE1EA"/>
                </a:solidFill>
                <a:effectLst>
                  <a:outerShdw sx="100000" sy="100000" kx="0" ky="0" algn="b" rotWithShape="0" blurRad="38100" dist="25400" dir="54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effectLst/>
              </a:defRPr>
            </a:pPr>
            <a:r>
              <a:rPr b="1" sz="5600">
                <a:solidFill>
                  <a:srgbClr val="4DE1EA"/>
                </a:solidFill>
                <a:effectLst>
                  <a:outerShdw sx="100000" sy="100000" kx="0" ky="0" algn="b" rotWithShape="0" blurRad="38100" dist="25400" dir="5400000">
                    <a:srgbClr val="000000">
                      <a:alpha val="43000"/>
                    </a:srgbClr>
                  </a:outerShdw>
                </a:effectLst>
              </a:rPr>
              <a:t>Текст заголовка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xfrm>
            <a:off x="533400" y="3228536"/>
            <a:ext cx="7854696" cy="3629465"/>
          </a:xfrm>
          <a:prstGeom prst="rect">
            <a:avLst/>
          </a:prstGeom>
        </p:spPr>
        <p:txBody>
          <a:bodyPr lIns="0" tIns="0" rIns="0" bIns="0"/>
          <a:lstStyle>
            <a:lvl1pPr marL="0" marR="45718" indent="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marR="45718" indent="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marR="45718" indent="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marR="45718" indent="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marR="45718" indent="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Уровень текста 1</a:t>
            </a:r>
            <a:endParaRPr sz="2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Уровень текста 2</a:t>
            </a:r>
            <a:endParaRPr sz="2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Уровень текста 3</a:t>
            </a:r>
            <a:endParaRPr sz="2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Уровень текста 4</a:t>
            </a:r>
            <a:endParaRPr sz="2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Уровень текста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1EAED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Текст заголовка</a:t>
            </a:r>
          </a:p>
        </p:txBody>
      </p:sp>
      <p:sp>
        <p:nvSpPr>
          <p:cNvPr id="49" name="Shape 4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600"/>
              <a:t>Уровень текста 1</a:t>
            </a:r>
            <a:endParaRPr sz="2600"/>
          </a:p>
          <a:p>
            <a:pPr lvl="1">
              <a:defRPr sz="1800"/>
            </a:pPr>
            <a:r>
              <a:rPr sz="2600"/>
              <a:t>Уровень текста 2</a:t>
            </a:r>
            <a:endParaRPr sz="2600"/>
          </a:p>
          <a:p>
            <a:pPr lvl="2">
              <a:defRPr sz="1800"/>
            </a:pPr>
            <a:r>
              <a:rPr sz="2600"/>
              <a:t>Уровень текста 3</a:t>
            </a:r>
            <a:endParaRPr sz="2600"/>
          </a:p>
          <a:p>
            <a:pPr lvl="3">
              <a:defRPr sz="1800"/>
            </a:pPr>
            <a:r>
              <a:rPr sz="2600"/>
              <a:t>Уровень текста 4</a:t>
            </a:r>
            <a:endParaRPr sz="2600"/>
          </a:p>
          <a:p>
            <a:pPr lvl="4">
              <a:defRPr sz="1800"/>
            </a:pPr>
            <a:r>
              <a:rPr sz="2600"/>
              <a:t>Уровень текста 5</a:t>
            </a:r>
          </a:p>
        </p:txBody>
      </p:sp>
      <p:sp>
        <p:nvSpPr>
          <p:cNvPr id="50" name="Shape 5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title"/>
          </p:nvPr>
        </p:nvSpPr>
        <p:spPr>
          <a:xfrm>
            <a:off x="6629400" y="0"/>
            <a:ext cx="2057400" cy="6126165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Текст заголовка</a:t>
            </a:r>
          </a:p>
        </p:txBody>
      </p:sp>
      <p:sp>
        <p:nvSpPr>
          <p:cNvPr id="53" name="Shape 53"/>
          <p:cNvSpPr/>
          <p:nvPr>
            <p:ph type="body" idx="1"/>
          </p:nvPr>
        </p:nvSpPr>
        <p:spPr>
          <a:xfrm>
            <a:off x="457200" y="914400"/>
            <a:ext cx="6019800" cy="594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600"/>
              <a:t>Уровень текста 1</a:t>
            </a:r>
            <a:endParaRPr sz="2600"/>
          </a:p>
          <a:p>
            <a:pPr lvl="1">
              <a:defRPr sz="1800"/>
            </a:pPr>
            <a:r>
              <a:rPr sz="2600"/>
              <a:t>Уровень текста 2</a:t>
            </a:r>
            <a:endParaRPr sz="2600"/>
          </a:p>
          <a:p>
            <a:pPr lvl="2">
              <a:defRPr sz="1800"/>
            </a:pPr>
            <a:r>
              <a:rPr sz="2600"/>
              <a:t>Уровень текста 3</a:t>
            </a:r>
            <a:endParaRPr sz="2600"/>
          </a:p>
          <a:p>
            <a:pPr lvl="3">
              <a:defRPr sz="1800"/>
            </a:pPr>
            <a:r>
              <a:rPr sz="2600"/>
              <a:t>Уровень текста 4</a:t>
            </a:r>
            <a:endParaRPr sz="2600"/>
          </a:p>
          <a:p>
            <a:pPr lvl="4">
              <a:defRPr sz="1800"/>
            </a:pPr>
            <a:r>
              <a:rPr sz="2600"/>
              <a:t>Уровень текста 5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Текст заголовка</a:t>
            </a:r>
          </a:p>
        </p:txBody>
      </p:sp>
      <p:sp>
        <p:nvSpPr>
          <p:cNvPr id="16" name="Shape 1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600"/>
              <a:t>Уровень текста 1</a:t>
            </a:r>
            <a:endParaRPr sz="2600"/>
          </a:p>
          <a:p>
            <a:pPr lvl="1">
              <a:defRPr sz="1800"/>
            </a:pPr>
            <a:r>
              <a:rPr sz="2600"/>
              <a:t>Уровень текста 2</a:t>
            </a:r>
            <a:endParaRPr sz="2600"/>
          </a:p>
          <a:p>
            <a:pPr lvl="2">
              <a:defRPr sz="1800"/>
            </a:pPr>
            <a:r>
              <a:rPr sz="2600"/>
              <a:t>Уровень текста 3</a:t>
            </a:r>
            <a:endParaRPr sz="2600"/>
          </a:p>
          <a:p>
            <a:pPr lvl="3">
              <a:defRPr sz="1800"/>
            </a:pPr>
            <a:r>
              <a:rPr sz="2600"/>
              <a:t>Уровень текста 4</a:t>
            </a:r>
            <a:endParaRPr sz="2600"/>
          </a:p>
          <a:p>
            <a:pPr lvl="4">
              <a:defRPr sz="1800"/>
            </a:pPr>
            <a:r>
              <a:rPr sz="2600"/>
              <a:t>Уровень текста 5</a:t>
            </a:r>
          </a:p>
        </p:txBody>
      </p:sp>
      <p:sp>
        <p:nvSpPr>
          <p:cNvPr id="17" name="Shape 1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раздела">
    <p:bg>
      <p:bgPr>
        <a:gradFill flip="none" rotWithShape="1">
          <a:gsLst>
            <a:gs pos="0">
              <a:srgbClr val="42A1D9"/>
            </a:gs>
            <a:gs pos="25000">
              <a:srgbClr val="4499C9"/>
            </a:gs>
            <a:gs pos="100000">
              <a:srgbClr val="002A36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530351" y="0"/>
            <a:ext cx="7772401" cy="267919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b="1" sz="5600">
                <a:solidFill>
                  <a:srgbClr val="4BE4AD"/>
                </a:solidFill>
                <a:effectLst>
                  <a:outerShdw sx="100000" sy="100000" kx="0" ky="0" algn="b" rotWithShape="0" blurRad="38100" dist="25400" dir="54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effectLst/>
              </a:defRPr>
            </a:pPr>
            <a:r>
              <a:rPr b="1" sz="5600">
                <a:solidFill>
                  <a:srgbClr val="4BE4AD"/>
                </a:solidFill>
                <a:effectLst>
                  <a:outerShdw sx="100000" sy="100000" kx="0" ky="0" algn="b" rotWithShape="0" blurRad="38100" dist="25400" dir="5400000">
                    <a:srgbClr val="000000">
                      <a:alpha val="43000"/>
                    </a:srgbClr>
                  </a:outerShdw>
                </a:effectLst>
              </a:rPr>
              <a:t>Текст заголовка</a:t>
            </a:r>
          </a:p>
        </p:txBody>
      </p:sp>
      <p:sp>
        <p:nvSpPr>
          <p:cNvPr id="20" name="Shape 20"/>
          <p:cNvSpPr/>
          <p:nvPr>
            <p:ph type="body" idx="1"/>
          </p:nvPr>
        </p:nvSpPr>
        <p:spPr>
          <a:xfrm>
            <a:off x="530351" y="2704663"/>
            <a:ext cx="7772401" cy="415333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1pPr>
            <a:lvl2pPr marL="0" indent="0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2pPr>
            <a:lvl3pPr marL="0" indent="0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3pPr>
            <a:lvl4pPr marL="0" indent="0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4pPr>
            <a:lvl5pPr marL="0" indent="0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Уровень текста 1</a:t>
            </a:r>
            <a:endParaRPr sz="2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Уровень текста 2</a:t>
            </a:r>
            <a:endParaRPr sz="2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Уровень текста 3</a:t>
            </a:r>
            <a:endParaRPr sz="2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Уровень текста 4</a:t>
            </a:r>
            <a:endParaRPr sz="2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Уровень текста 5</a:t>
            </a:r>
          </a:p>
        </p:txBody>
      </p:sp>
      <p:sp>
        <p:nvSpPr>
          <p:cNvPr id="21" name="Shape 2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1EAED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Текст заголовка</a:t>
            </a:r>
          </a:p>
        </p:txBody>
      </p:sp>
      <p:sp>
        <p:nvSpPr>
          <p:cNvPr id="24" name="Shape 24"/>
          <p:cNvSpPr/>
          <p:nvPr>
            <p:ph type="body" idx="1"/>
          </p:nvPr>
        </p:nvSpPr>
        <p:spPr>
          <a:xfrm>
            <a:off x="457200" y="1920083"/>
            <a:ext cx="4038600" cy="4937917"/>
          </a:xfrm>
          <a:prstGeom prst="rect">
            <a:avLst/>
          </a:prstGeom>
        </p:spPr>
        <p:txBody>
          <a:bodyPr/>
          <a:lstStyle>
            <a:lvl3pPr marL="988466" indent="-320954"/>
            <a:lvl4pPr marL="1282191" indent="-303783"/>
            <a:lvl5pPr marL="1556511" indent="-303783"/>
          </a:lstStyle>
          <a:p>
            <a:pPr lvl="0">
              <a:defRPr sz="1800"/>
            </a:pPr>
            <a:r>
              <a:rPr sz="2600"/>
              <a:t>Уровень текста 1</a:t>
            </a:r>
            <a:endParaRPr sz="2600"/>
          </a:p>
          <a:p>
            <a:pPr lvl="1">
              <a:defRPr sz="1800"/>
            </a:pPr>
            <a:r>
              <a:rPr sz="2600"/>
              <a:t>Уровень текста 2</a:t>
            </a:r>
            <a:endParaRPr sz="2600"/>
          </a:p>
          <a:p>
            <a:pPr lvl="2">
              <a:defRPr sz="1800"/>
            </a:pPr>
            <a:r>
              <a:rPr sz="2600"/>
              <a:t>Уровень текста 3</a:t>
            </a:r>
            <a:endParaRPr sz="2600"/>
          </a:p>
          <a:p>
            <a:pPr lvl="3">
              <a:defRPr sz="1800"/>
            </a:pPr>
            <a:r>
              <a:rPr sz="2600"/>
              <a:t>Уровень текста 4</a:t>
            </a:r>
            <a:endParaRPr sz="2600"/>
          </a:p>
          <a:p>
            <a:pPr lvl="4">
              <a:defRPr sz="1800"/>
            </a:pPr>
            <a:r>
              <a:rPr sz="2600"/>
              <a:t>Уровень текста 5</a:t>
            </a:r>
          </a:p>
        </p:txBody>
      </p:sp>
      <p:sp>
        <p:nvSpPr>
          <p:cNvPr id="25" name="Shape 2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Текст заголовка</a:t>
            </a:r>
          </a:p>
        </p:txBody>
      </p:sp>
      <p:sp>
        <p:nvSpPr>
          <p:cNvPr id="28" name="Shape 28"/>
          <p:cNvSpPr/>
          <p:nvPr>
            <p:ph type="body" idx="1"/>
          </p:nvPr>
        </p:nvSpPr>
        <p:spPr>
          <a:xfrm>
            <a:off x="457200" y="1847088"/>
            <a:ext cx="4040188" cy="67567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1pPr>
            <a:lvl2pPr marL="0" indent="0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2pPr>
            <a:lvl3pPr marL="0" indent="0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3pPr>
            <a:lvl4pPr marL="0" indent="0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4pPr>
            <a:lvl5pPr marL="0" indent="0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5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04617B"/>
                </a:solidFill>
              </a:rPr>
              <a:t>Уровень текста 1</a:t>
            </a:r>
            <a:endParaRPr b="1" sz="2400">
              <a:solidFill>
                <a:srgbClr val="04617B"/>
              </a:solidFill>
            </a:endParaRPr>
          </a:p>
          <a:p>
            <a:pPr lvl="1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04617B"/>
                </a:solidFill>
              </a:rPr>
              <a:t>Уровень текста 2</a:t>
            </a:r>
            <a:endParaRPr b="1" sz="2400">
              <a:solidFill>
                <a:srgbClr val="04617B"/>
              </a:solidFill>
            </a:endParaRPr>
          </a:p>
          <a:p>
            <a:pPr lvl="2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04617B"/>
                </a:solidFill>
              </a:rPr>
              <a:t>Уровень текста 3</a:t>
            </a:r>
            <a:endParaRPr b="1" sz="2400">
              <a:solidFill>
                <a:srgbClr val="04617B"/>
              </a:solidFill>
            </a:endParaRPr>
          </a:p>
          <a:p>
            <a:pPr lvl="3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04617B"/>
                </a:solidFill>
              </a:rPr>
              <a:t>Уровень текста 4</a:t>
            </a:r>
            <a:endParaRPr b="1" sz="2400">
              <a:solidFill>
                <a:srgbClr val="04617B"/>
              </a:solidFill>
            </a:endParaRPr>
          </a:p>
          <a:p>
            <a:pPr lvl="4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04617B"/>
                </a:solidFill>
              </a:rPr>
              <a:t>Уровень текста 5</a:t>
            </a:r>
          </a:p>
        </p:txBody>
      </p:sp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457200" y="0"/>
            <a:ext cx="8305800" cy="1847089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Текст заголовка</a:t>
            </a:r>
          </a:p>
        </p:txBody>
      </p:sp>
      <p:sp>
        <p:nvSpPr>
          <p:cNvPr id="32" name="Shape 3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type="title"/>
          </p:nvPr>
        </p:nvSpPr>
        <p:spPr>
          <a:xfrm>
            <a:off x="685800" y="514351"/>
            <a:ext cx="2743200" cy="11620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04617B"/>
                </a:solidFill>
              </a:rPr>
              <a:t>Текст заголовка</a:t>
            </a:r>
          </a:p>
        </p:txBody>
      </p:sp>
      <p:sp>
        <p:nvSpPr>
          <p:cNvPr id="37" name="Shape 37"/>
          <p:cNvSpPr/>
          <p:nvPr>
            <p:ph type="body" idx="1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</p:spPr>
        <p:txBody>
          <a:bodyPr lIns="18288" tIns="18288" rIns="18288" bIns="18288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Уровень текста 1</a:t>
            </a:r>
            <a:endParaRPr sz="1400"/>
          </a:p>
          <a:p>
            <a:pPr lvl="1">
              <a:defRPr sz="1800"/>
            </a:pPr>
            <a:r>
              <a:rPr sz="1400"/>
              <a:t>Уровень текста 2</a:t>
            </a:r>
            <a:endParaRPr sz="1400"/>
          </a:p>
          <a:p>
            <a:pPr lvl="2">
              <a:defRPr sz="1800"/>
            </a:pPr>
            <a:r>
              <a:rPr sz="1400"/>
              <a:t>Уровень текста 3</a:t>
            </a:r>
            <a:endParaRPr sz="1400"/>
          </a:p>
          <a:p>
            <a:pPr lvl="3">
              <a:defRPr sz="1800"/>
            </a:pPr>
            <a:r>
              <a:rPr sz="1400"/>
              <a:t>Уровень текста 4</a:t>
            </a:r>
            <a:endParaRPr sz="1400"/>
          </a:p>
          <a:p>
            <a:pPr lvl="4">
              <a:defRPr sz="1800"/>
            </a:pPr>
            <a:r>
              <a:rPr sz="1400"/>
              <a:t>Уровень текста 5</a:t>
            </a:r>
          </a:p>
        </p:txBody>
      </p:sp>
      <p:sp>
        <p:nvSpPr>
          <p:cNvPr id="38" name="Shape 3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 flipV="1" rot="420000">
            <a:off x="3165753" y="1108076"/>
            <a:ext cx="5257802" cy="4114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0984" y="0"/>
                </a:lnTo>
                <a:lnTo>
                  <a:pt x="21600" y="788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>
            <a:solidFill>
              <a:srgbClr val="C0C0C0"/>
            </a:solidFill>
          </a:ln>
          <a:effectLst>
            <a:outerShdw sx="100000" sy="100000" kx="0" ky="0" algn="b" rotWithShape="0" blurRad="63500" dist="38500" dir="7500000">
              <a:srgbClr val="000000">
                <a:alpha val="2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Constantia"/>
                <a:ea typeface="Constantia"/>
                <a:cs typeface="Constantia"/>
                <a:sym typeface="Constantia"/>
              </a:defRPr>
            </a:pPr>
          </a:p>
        </p:txBody>
      </p:sp>
      <p:sp>
        <p:nvSpPr>
          <p:cNvPr id="41" name="Shape 41"/>
          <p:cNvSpPr/>
          <p:nvPr/>
        </p:nvSpPr>
        <p:spPr>
          <a:xfrm flipV="1" rot="420000">
            <a:off x="8004133" y="5359767"/>
            <a:ext cx="155450" cy="155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FF"/>
            </a:solidFill>
          </a:ln>
          <a:effectLst>
            <a:outerShdw sx="100000" sy="100000" kx="0" ky="0" algn="b" rotWithShape="0" blurRad="25400" dist="6350" dir="12900000">
              <a:srgbClr val="000000">
                <a:alpha val="47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Constantia"/>
                <a:ea typeface="Constantia"/>
                <a:cs typeface="Constantia"/>
                <a:sym typeface="Constantia"/>
              </a:defRPr>
            </a:pPr>
          </a:p>
        </p:txBody>
      </p:sp>
      <p:sp>
        <p:nvSpPr>
          <p:cNvPr id="42" name="Shape 42"/>
          <p:cNvSpPr/>
          <p:nvPr>
            <p:ph type="title"/>
          </p:nvPr>
        </p:nvSpPr>
        <p:spPr>
          <a:xfrm>
            <a:off x="609600" y="0"/>
            <a:ext cx="2212850" cy="2759618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 b="1" sz="2000"/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04617B"/>
                </a:solidFill>
              </a:rPr>
              <a:t>Текст заголовка</a:t>
            </a:r>
          </a:p>
        </p:txBody>
      </p:sp>
      <p:sp>
        <p:nvSpPr>
          <p:cNvPr id="43" name="Shape 43"/>
          <p:cNvSpPr/>
          <p:nvPr>
            <p:ph type="body" idx="1"/>
          </p:nvPr>
        </p:nvSpPr>
        <p:spPr>
          <a:xfrm>
            <a:off x="609600" y="2828785"/>
            <a:ext cx="2209800" cy="402921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300"/>
            </a:lvl1pPr>
            <a:lvl2pPr>
              <a:spcBef>
                <a:spcPts val="200"/>
              </a:spcBef>
              <a:buClrTx/>
              <a:buFontTx/>
              <a:defRPr sz="1300"/>
            </a:lvl2pPr>
            <a:lvl3pPr marL="988466" indent="-320954">
              <a:spcBef>
                <a:spcPts val="200"/>
              </a:spcBef>
              <a:buClrTx/>
              <a:buFontTx/>
              <a:defRPr sz="1300"/>
            </a:lvl3pPr>
            <a:lvl4pPr marL="1282191" indent="-303783">
              <a:spcBef>
                <a:spcPts val="200"/>
              </a:spcBef>
              <a:buClrTx/>
              <a:buFontTx/>
              <a:defRPr sz="1300"/>
            </a:lvl4pPr>
            <a:lvl5pPr marL="1556511" indent="-303783">
              <a:spcBef>
                <a:spcPts val="200"/>
              </a:spcBef>
              <a:buClrTx/>
              <a:buFontTx/>
              <a:defRPr sz="1300"/>
            </a:lvl5pPr>
          </a:lstStyle>
          <a:p>
            <a:pPr lvl="0">
              <a:defRPr sz="1800"/>
            </a:pPr>
            <a:r>
              <a:rPr sz="1300"/>
              <a:t>Уровень текста 1</a:t>
            </a:r>
            <a:endParaRPr sz="1300"/>
          </a:p>
          <a:p>
            <a:pPr lvl="1">
              <a:defRPr sz="1800"/>
            </a:pPr>
            <a:r>
              <a:rPr sz="1300"/>
              <a:t>Уровень текста 2</a:t>
            </a:r>
            <a:endParaRPr sz="1300"/>
          </a:p>
          <a:p>
            <a:pPr lvl="2">
              <a:defRPr sz="1800"/>
            </a:pPr>
            <a:r>
              <a:rPr sz="1300"/>
              <a:t>Уровень текста 3</a:t>
            </a:r>
            <a:endParaRPr sz="1300"/>
          </a:p>
          <a:p>
            <a:pPr lvl="3">
              <a:defRPr sz="1800"/>
            </a:pPr>
            <a:r>
              <a:rPr sz="1300"/>
              <a:t>Уровень текста 4</a:t>
            </a:r>
            <a:endParaRPr sz="1300"/>
          </a:p>
          <a:p>
            <a:pPr lvl="4">
              <a:defRPr sz="1800"/>
            </a:pPr>
            <a:r>
              <a:rPr sz="1300"/>
              <a:t>Уровень текста 5</a:t>
            </a:r>
          </a:p>
        </p:txBody>
      </p:sp>
      <p:sp>
        <p:nvSpPr>
          <p:cNvPr id="44" name="Shape 44"/>
          <p:cNvSpPr/>
          <p:nvPr>
            <p:ph type="sldNum" sz="quarter" idx="2"/>
          </p:nvPr>
        </p:nvSpPr>
        <p:spPr>
          <a:xfrm>
            <a:off x="8077200" y="6518274"/>
            <a:ext cx="609600" cy="203201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45" name="Shape 45"/>
          <p:cNvSpPr/>
          <p:nvPr/>
        </p:nvSpPr>
        <p:spPr>
          <a:xfrm flipV="1">
            <a:off x="-9526" y="5816600"/>
            <a:ext cx="9163051" cy="1041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" y="66"/>
                </a:moveTo>
                <a:lnTo>
                  <a:pt x="9513" y="0"/>
                </a:lnTo>
                <a:cubicBezTo>
                  <a:pt x="10276" y="3326"/>
                  <a:pt x="14325" y="12084"/>
                  <a:pt x="16368" y="12084"/>
                </a:cubicBezTo>
                <a:cubicBezTo>
                  <a:pt x="18412" y="12084"/>
                  <a:pt x="20679" y="5005"/>
                  <a:pt x="21578" y="1811"/>
                </a:cubicBezTo>
                <a:lnTo>
                  <a:pt x="21600" y="7013"/>
                </a:lnTo>
                <a:cubicBezTo>
                  <a:pt x="21218" y="8462"/>
                  <a:pt x="18771" y="14521"/>
                  <a:pt x="16099" y="14455"/>
                </a:cubicBezTo>
                <a:cubicBezTo>
                  <a:pt x="13427" y="14389"/>
                  <a:pt x="8252" y="5433"/>
                  <a:pt x="5568" y="6618"/>
                </a:cubicBezTo>
                <a:cubicBezTo>
                  <a:pt x="2807" y="6882"/>
                  <a:pt x="1010" y="15871"/>
                  <a:pt x="0" y="21600"/>
                </a:cubicBezTo>
                <a:lnTo>
                  <a:pt x="22" y="66"/>
                </a:lnTo>
                <a:close/>
              </a:path>
            </a:pathLst>
          </a:custGeom>
          <a:gradFill>
            <a:gsLst>
              <a:gs pos="0">
                <a:srgbClr val="00739E">
                  <a:alpha val="45000"/>
                </a:srgbClr>
              </a:gs>
              <a:gs pos="100000">
                <a:srgbClr val="00C5CE">
                  <a:alpha val="5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/>
          <a:lstStyle/>
          <a:p>
            <a:pPr lvl="0">
              <a:defRPr>
                <a:latin typeface="Constantia"/>
                <a:ea typeface="Constantia"/>
                <a:cs typeface="Constantia"/>
                <a:sym typeface="Constantia"/>
              </a:defRPr>
            </a:pPr>
          </a:p>
        </p:txBody>
      </p:sp>
      <p:sp>
        <p:nvSpPr>
          <p:cNvPr id="46" name="Shape 46"/>
          <p:cNvSpPr/>
          <p:nvPr/>
        </p:nvSpPr>
        <p:spPr>
          <a:xfrm flipV="1">
            <a:off x="4381500" y="6250780"/>
            <a:ext cx="4762500" cy="6072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52" fill="norm" stroke="1" extrusionOk="0">
                <a:moveTo>
                  <a:pt x="0" y="0"/>
                </a:moveTo>
                <a:cubicBezTo>
                  <a:pt x="1253" y="3703"/>
                  <a:pt x="8410" y="19349"/>
                  <a:pt x="12010" y="20475"/>
                </a:cubicBezTo>
                <a:cubicBezTo>
                  <a:pt x="15610" y="21600"/>
                  <a:pt x="20002" y="10128"/>
                  <a:pt x="21600" y="6752"/>
                </a:cubicBezTo>
                <a:lnTo>
                  <a:pt x="21600" y="21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9FA6">
                  <a:alpha val="30000"/>
                </a:srgbClr>
              </a:gs>
              <a:gs pos="80000">
                <a:srgbClr val="008ABE">
                  <a:alpha val="4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/>
          <a:lstStyle/>
          <a:p>
            <a:pPr lvl="0">
              <a:defRPr>
                <a:latin typeface="Constantia"/>
                <a:ea typeface="Constantia"/>
                <a:cs typeface="Constantia"/>
                <a:sym typeface="Constantia"/>
              </a:defRPr>
            </a:pP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-9526" y="-7144"/>
            <a:ext cx="9163051" cy="1041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" y="66"/>
                </a:moveTo>
                <a:lnTo>
                  <a:pt x="9513" y="0"/>
                </a:lnTo>
                <a:cubicBezTo>
                  <a:pt x="10276" y="3326"/>
                  <a:pt x="14325" y="12084"/>
                  <a:pt x="16368" y="12084"/>
                </a:cubicBezTo>
                <a:cubicBezTo>
                  <a:pt x="18412" y="12084"/>
                  <a:pt x="20679" y="5005"/>
                  <a:pt x="21578" y="1811"/>
                </a:cubicBezTo>
                <a:lnTo>
                  <a:pt x="21600" y="7013"/>
                </a:lnTo>
                <a:cubicBezTo>
                  <a:pt x="21218" y="8462"/>
                  <a:pt x="18771" y="14521"/>
                  <a:pt x="16099" y="14455"/>
                </a:cubicBezTo>
                <a:cubicBezTo>
                  <a:pt x="13427" y="14389"/>
                  <a:pt x="8252" y="5433"/>
                  <a:pt x="5568" y="6618"/>
                </a:cubicBezTo>
                <a:cubicBezTo>
                  <a:pt x="2807" y="6882"/>
                  <a:pt x="1010" y="15871"/>
                  <a:pt x="0" y="21600"/>
                </a:cubicBezTo>
                <a:lnTo>
                  <a:pt x="22" y="66"/>
                </a:lnTo>
                <a:close/>
              </a:path>
            </a:pathLst>
          </a:custGeom>
          <a:gradFill>
            <a:gsLst>
              <a:gs pos="0">
                <a:srgbClr val="00739E">
                  <a:alpha val="45000"/>
                </a:srgbClr>
              </a:gs>
              <a:gs pos="100000">
                <a:srgbClr val="00C5CE">
                  <a:alpha val="5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/>
          <a:lstStyle/>
          <a:p>
            <a:pPr lvl="0">
              <a:defRPr>
                <a:latin typeface="Constantia"/>
                <a:ea typeface="Constantia"/>
                <a:cs typeface="Constantia"/>
                <a:sym typeface="Constantia"/>
              </a:defRPr>
            </a:pPr>
          </a:p>
        </p:txBody>
      </p:sp>
      <p:sp>
        <p:nvSpPr>
          <p:cNvPr id="3" name="Shape 3"/>
          <p:cNvSpPr/>
          <p:nvPr/>
        </p:nvSpPr>
        <p:spPr>
          <a:xfrm>
            <a:off x="4381500" y="-7145"/>
            <a:ext cx="4762500" cy="607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52" fill="norm" stroke="1" extrusionOk="0">
                <a:moveTo>
                  <a:pt x="0" y="0"/>
                </a:moveTo>
                <a:cubicBezTo>
                  <a:pt x="1253" y="3703"/>
                  <a:pt x="8410" y="19349"/>
                  <a:pt x="12010" y="20475"/>
                </a:cubicBezTo>
                <a:cubicBezTo>
                  <a:pt x="15610" y="21600"/>
                  <a:pt x="20002" y="10128"/>
                  <a:pt x="21600" y="6752"/>
                </a:cubicBezTo>
                <a:lnTo>
                  <a:pt x="21600" y="21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9FA6">
                  <a:alpha val="30000"/>
                </a:srgbClr>
              </a:gs>
              <a:gs pos="80000">
                <a:srgbClr val="008ABE">
                  <a:alpha val="4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/>
          <a:lstStyle/>
          <a:p>
            <a:pPr lvl="0">
              <a:defRPr>
                <a:latin typeface="Constantia"/>
                <a:ea typeface="Constantia"/>
                <a:cs typeface="Constantia"/>
                <a:sym typeface="Constantia"/>
              </a:defRPr>
            </a:pPr>
          </a:p>
        </p:txBody>
      </p:sp>
      <p:grpSp>
        <p:nvGrpSpPr>
          <p:cNvPr id="6" name="Group 6"/>
          <p:cNvGrpSpPr/>
          <p:nvPr/>
        </p:nvGrpSpPr>
        <p:grpSpPr>
          <a:xfrm>
            <a:off x="-29295" y="-16114"/>
            <a:ext cx="9197181" cy="1058671"/>
            <a:chOff x="0" y="0"/>
            <a:chExt cx="9197180" cy="1058669"/>
          </a:xfrm>
        </p:grpSpPr>
        <p:sp>
          <p:nvSpPr>
            <p:cNvPr id="4" name="Shape 4"/>
            <p:cNvSpPr/>
            <p:nvPr/>
          </p:nvSpPr>
          <p:spPr>
            <a:xfrm rot="21435692">
              <a:off x="9616" y="218536"/>
              <a:ext cx="9163053" cy="621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81" fill="norm" stroke="1" extrusionOk="0">
                  <a:moveTo>
                    <a:pt x="0" y="19778"/>
                  </a:moveTo>
                  <a:cubicBezTo>
                    <a:pt x="1055" y="15110"/>
                    <a:pt x="3454" y="5630"/>
                    <a:pt x="6017" y="5774"/>
                  </a:cubicBezTo>
                  <a:cubicBezTo>
                    <a:pt x="8581" y="5917"/>
                    <a:pt x="12783" y="21600"/>
                    <a:pt x="15380" y="20638"/>
                  </a:cubicBezTo>
                  <a:cubicBezTo>
                    <a:pt x="17978" y="19675"/>
                    <a:pt x="20305" y="4300"/>
                    <a:pt x="21600" y="0"/>
                  </a:cubicBezTo>
                </a:path>
              </a:pathLst>
            </a:custGeom>
            <a:noFill/>
            <a:ln w="10795" cap="flat">
              <a:solidFill>
                <a:srgbClr val="05A0BE">
                  <a:alpha val="78000"/>
                </a:srgb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Constantia"/>
                  <a:ea typeface="Constantia"/>
                  <a:cs typeface="Constantia"/>
                  <a:sym typeface="Constantia"/>
                </a:defRPr>
              </a:pPr>
            </a:p>
          </p:txBody>
        </p:sp>
        <p:sp>
          <p:nvSpPr>
            <p:cNvPr id="5" name="Shape 5"/>
            <p:cNvSpPr/>
            <p:nvPr/>
          </p:nvSpPr>
          <p:spPr>
            <a:xfrm rot="21435692">
              <a:off x="14473" y="291986"/>
              <a:ext cx="9175816" cy="507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82" fill="norm" stroke="1" extrusionOk="0">
                  <a:moveTo>
                    <a:pt x="0" y="18514"/>
                  </a:moveTo>
                  <a:cubicBezTo>
                    <a:pt x="1023" y="16364"/>
                    <a:pt x="3563" y="5413"/>
                    <a:pt x="6136" y="5767"/>
                  </a:cubicBezTo>
                  <a:cubicBezTo>
                    <a:pt x="8710" y="6121"/>
                    <a:pt x="12864" y="21600"/>
                    <a:pt x="15441" y="20639"/>
                  </a:cubicBezTo>
                  <a:cubicBezTo>
                    <a:pt x="18019" y="19678"/>
                    <a:pt x="20319" y="4300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08B6BA">
                  <a:alpha val="78000"/>
                </a:srgbClr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Constantia"/>
                  <a:ea typeface="Constantia"/>
                  <a:cs typeface="Constantia"/>
                  <a:sym typeface="Constantia"/>
                </a:defRPr>
              </a:pPr>
            </a:p>
          </p:txBody>
        </p:sp>
      </p:grpSp>
      <p:sp>
        <p:nvSpPr>
          <p:cNvPr id="7" name="Shape 7"/>
          <p:cNvSpPr/>
          <p:nvPr>
            <p:ph type="title"/>
          </p:nvPr>
        </p:nvSpPr>
        <p:spPr>
          <a:xfrm>
            <a:off x="457200" y="0"/>
            <a:ext cx="8229600" cy="1847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Текст заголовка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xfrm>
            <a:off x="457200" y="1935478"/>
            <a:ext cx="8229600" cy="4922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 lvl="0">
              <a:defRPr sz="1800"/>
            </a:pPr>
            <a:r>
              <a:rPr sz="2600"/>
              <a:t>Уровень текста 1</a:t>
            </a:r>
            <a:endParaRPr sz="2600"/>
          </a:p>
          <a:p>
            <a:pPr lvl="1">
              <a:defRPr sz="1800"/>
            </a:pPr>
            <a:r>
              <a:rPr sz="2600"/>
              <a:t>Уровень текста 2</a:t>
            </a:r>
            <a:endParaRPr sz="2600"/>
          </a:p>
          <a:p>
            <a:pPr lvl="2">
              <a:defRPr sz="1800"/>
            </a:pPr>
            <a:r>
              <a:rPr sz="2600"/>
              <a:t>Уровень текста 3</a:t>
            </a:r>
            <a:endParaRPr sz="2600"/>
          </a:p>
          <a:p>
            <a:pPr lvl="3">
              <a:defRPr sz="1800"/>
            </a:pPr>
            <a:r>
              <a:rPr sz="2600"/>
              <a:t>Уровень текста 4</a:t>
            </a:r>
            <a:endParaRPr sz="2600"/>
          </a:p>
          <a:p>
            <a:pPr lvl="4">
              <a:defRPr sz="1800"/>
            </a:pPr>
            <a:r>
              <a:rPr sz="2600"/>
              <a:t>Уровень текста 5</a:t>
            </a:r>
          </a:p>
        </p:txBody>
      </p:sp>
      <p:sp>
        <p:nvSpPr>
          <p:cNvPr id="9" name="Shape 9"/>
          <p:cNvSpPr/>
          <p:nvPr>
            <p:ph type="sldNum" sz="quarter" idx="2"/>
          </p:nvPr>
        </p:nvSpPr>
        <p:spPr>
          <a:xfrm>
            <a:off x="7924800" y="6518274"/>
            <a:ext cx="762000" cy="2032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spAutoFit/>
          </a:bodyPr>
          <a:lstStyle>
            <a:lvl1pPr algn="r"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spd="med" advClick="1"/>
  <p:txStyles>
    <p:titleStyle>
      <a:lvl1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1pPr>
      <a:lvl2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2pPr>
      <a:lvl3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3pPr>
      <a:lvl4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4pPr>
      <a:lvl5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5pPr>
      <a:lvl6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6pPr>
      <a:lvl7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7pPr>
      <a:lvl8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8pPr>
      <a:lvl9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9pPr>
    </p:titleStyle>
    <p:bodyStyle>
      <a:lvl1pPr marL="274320" indent="-274320">
        <a:spcBef>
          <a:spcPts val="600"/>
        </a:spcBef>
        <a:buClr>
          <a:srgbClr val="0BD0D9"/>
        </a:buClr>
        <a:buSzPct val="95000"/>
        <a:buFont typeface="Wingdings 2"/>
        <a:buChar char="●"/>
        <a:defRPr sz="2600">
          <a:latin typeface="Constantia"/>
          <a:ea typeface="Constantia"/>
          <a:cs typeface="Constantia"/>
          <a:sym typeface="Constantia"/>
        </a:defRPr>
      </a:lvl1pPr>
      <a:lvl2pPr marL="660654" indent="-267461">
        <a:spcBef>
          <a:spcPts val="600"/>
        </a:spcBef>
        <a:buClr>
          <a:srgbClr val="0BD0D9"/>
        </a:buClr>
        <a:buSzPct val="85000"/>
        <a:buFont typeface="Wingdings 2"/>
        <a:buChar char="●"/>
        <a:defRPr sz="2600">
          <a:latin typeface="Constantia"/>
          <a:ea typeface="Constantia"/>
          <a:cs typeface="Constantia"/>
          <a:sym typeface="Constantia"/>
        </a:defRPr>
      </a:lvl2pPr>
      <a:lvl3pPr marL="973181" indent="-305670">
        <a:spcBef>
          <a:spcPts val="600"/>
        </a:spcBef>
        <a:buClr>
          <a:srgbClr val="0BD0D9"/>
        </a:buClr>
        <a:buSzPct val="70000"/>
        <a:buFont typeface="Wingdings 2"/>
        <a:buChar char="●"/>
        <a:defRPr sz="2600">
          <a:latin typeface="Constantia"/>
          <a:ea typeface="Constantia"/>
          <a:cs typeface="Constantia"/>
          <a:sym typeface="Constantia"/>
        </a:defRPr>
      </a:lvl3pPr>
      <a:lvl4pPr marL="1251813" indent="-273405">
        <a:spcBef>
          <a:spcPts val="600"/>
        </a:spcBef>
        <a:buClr>
          <a:srgbClr val="0BD0D9"/>
        </a:buClr>
        <a:buSzPct val="65000"/>
        <a:buFont typeface="Wingdings 2"/>
        <a:buChar char="●"/>
        <a:defRPr sz="2600">
          <a:latin typeface="Constantia"/>
          <a:ea typeface="Constantia"/>
          <a:cs typeface="Constantia"/>
          <a:sym typeface="Constantia"/>
        </a:defRPr>
      </a:lvl4pPr>
      <a:lvl5pPr marL="1526133" indent="-273405">
        <a:spcBef>
          <a:spcPts val="600"/>
        </a:spcBef>
        <a:buClr>
          <a:srgbClr val="0BD0D9"/>
        </a:buClr>
        <a:buSzPct val="65000"/>
        <a:buFont typeface="Wingdings 2"/>
        <a:buChar char="●"/>
        <a:defRPr sz="2600">
          <a:latin typeface="Constantia"/>
          <a:ea typeface="Constantia"/>
          <a:cs typeface="Constantia"/>
          <a:sym typeface="Constantia"/>
        </a:defRPr>
      </a:lvl5pPr>
      <a:lvl6pPr marL="1830832" indent="-303783">
        <a:spcBef>
          <a:spcPts val="600"/>
        </a:spcBef>
        <a:buClr>
          <a:srgbClr val="0BD0D9"/>
        </a:buClr>
        <a:buSzPct val="80000"/>
        <a:buFont typeface="Wingdings 2"/>
        <a:buChar char="●"/>
        <a:defRPr sz="2600">
          <a:latin typeface="Constantia"/>
          <a:ea typeface="Constantia"/>
          <a:cs typeface="Constantia"/>
          <a:sym typeface="Constantia"/>
        </a:defRPr>
      </a:lvl6pPr>
      <a:lvl7pPr marL="2034538" indent="-297178">
        <a:spcBef>
          <a:spcPts val="600"/>
        </a:spcBef>
        <a:buClr>
          <a:srgbClr val="0BD0D9"/>
        </a:buClr>
        <a:buSzPct val="80000"/>
        <a:buFont typeface="Wingdings 2"/>
        <a:buChar char="●"/>
        <a:defRPr sz="2600">
          <a:latin typeface="Constantia"/>
          <a:ea typeface="Constantia"/>
          <a:cs typeface="Constantia"/>
          <a:sym typeface="Constantia"/>
        </a:defRPr>
      </a:lvl7pPr>
      <a:lvl8pPr marL="2308860" indent="-297178">
        <a:spcBef>
          <a:spcPts val="600"/>
        </a:spcBef>
        <a:buClr>
          <a:srgbClr val="0BD0D9"/>
        </a:buClr>
        <a:buSzPct val="100000"/>
        <a:buFont typeface="Wingdings 2"/>
        <a:buChar char="•"/>
        <a:defRPr sz="2600">
          <a:latin typeface="Constantia"/>
          <a:ea typeface="Constantia"/>
          <a:cs typeface="Constantia"/>
          <a:sym typeface="Constantia"/>
        </a:defRPr>
      </a:lvl8pPr>
      <a:lvl9pPr marL="2625633" indent="-339633">
        <a:spcBef>
          <a:spcPts val="600"/>
        </a:spcBef>
        <a:buClr>
          <a:srgbClr val="0BD0D9"/>
        </a:buClr>
        <a:buSzPct val="100000"/>
        <a:buFont typeface="Wingdings 2"/>
        <a:buChar char="•"/>
        <a:defRPr sz="2600">
          <a:latin typeface="Constantia"/>
          <a:ea typeface="Constantia"/>
          <a:cs typeface="Constantia"/>
          <a:sym typeface="Constantia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onstantia"/>
        </a:defRPr>
      </a:lvl1pPr>
      <a:lvl2pPr algn="r">
        <a:defRPr sz="1200">
          <a:solidFill>
            <a:schemeClr val="tx1"/>
          </a:solidFill>
          <a:latin typeface="+mn-lt"/>
          <a:ea typeface="+mn-ea"/>
          <a:cs typeface="+mn-cs"/>
          <a:sym typeface="Constantia"/>
        </a:defRPr>
      </a:lvl2pPr>
      <a:lvl3pPr algn="r">
        <a:defRPr sz="1200">
          <a:solidFill>
            <a:schemeClr val="tx1"/>
          </a:solidFill>
          <a:latin typeface="+mn-lt"/>
          <a:ea typeface="+mn-ea"/>
          <a:cs typeface="+mn-cs"/>
          <a:sym typeface="Constantia"/>
        </a:defRPr>
      </a:lvl3pPr>
      <a:lvl4pPr algn="r">
        <a:defRPr sz="1200">
          <a:solidFill>
            <a:schemeClr val="tx1"/>
          </a:solidFill>
          <a:latin typeface="+mn-lt"/>
          <a:ea typeface="+mn-ea"/>
          <a:cs typeface="+mn-cs"/>
          <a:sym typeface="Constantia"/>
        </a:defRPr>
      </a:lvl4pPr>
      <a:lvl5pPr algn="r">
        <a:defRPr sz="1200">
          <a:solidFill>
            <a:schemeClr val="tx1"/>
          </a:solidFill>
          <a:latin typeface="+mn-lt"/>
          <a:ea typeface="+mn-ea"/>
          <a:cs typeface="+mn-cs"/>
          <a:sym typeface="Constantia"/>
        </a:defRPr>
      </a:lvl5pPr>
      <a:lvl6pPr algn="r">
        <a:defRPr sz="1200">
          <a:solidFill>
            <a:schemeClr val="tx1"/>
          </a:solidFill>
          <a:latin typeface="+mn-lt"/>
          <a:ea typeface="+mn-ea"/>
          <a:cs typeface="+mn-cs"/>
          <a:sym typeface="Constantia"/>
        </a:defRPr>
      </a:lvl6pPr>
      <a:lvl7pPr algn="r">
        <a:defRPr sz="1200">
          <a:solidFill>
            <a:schemeClr val="tx1"/>
          </a:solidFill>
          <a:latin typeface="+mn-lt"/>
          <a:ea typeface="+mn-ea"/>
          <a:cs typeface="+mn-cs"/>
          <a:sym typeface="Constantia"/>
        </a:defRPr>
      </a:lvl7pPr>
      <a:lvl8pPr algn="r">
        <a:defRPr sz="1200">
          <a:solidFill>
            <a:schemeClr val="tx1"/>
          </a:solidFill>
          <a:latin typeface="+mn-lt"/>
          <a:ea typeface="+mn-ea"/>
          <a:cs typeface="+mn-cs"/>
          <a:sym typeface="Constantia"/>
        </a:defRPr>
      </a:lvl8pPr>
      <a:lvl9pPr algn="r">
        <a:defRPr sz="1200">
          <a:solidFill>
            <a:schemeClr val="tx1"/>
          </a:solidFill>
          <a:latin typeface="+mn-lt"/>
          <a:ea typeface="+mn-ea"/>
          <a:cs typeface="+mn-cs"/>
          <a:sym typeface="Constanti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type="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</p:spPr>
        <p:txBody>
          <a:bodyPr/>
          <a:lstStyle>
            <a:lvl1pPr defTabSz="704087">
              <a:defRPr sz="3800">
                <a:solidFill>
                  <a:srgbClr val="DBF5F9"/>
                </a:solidFill>
                <a:effectLst>
                  <a:outerShdw sx="100000" sy="100000" kx="0" ky="0" algn="b" rotWithShape="0" blurRad="25400" dist="19558" dir="54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effectLst/>
              </a:defRPr>
            </a:pPr>
            <a:r>
              <a:rPr b="1" sz="3800">
                <a:solidFill>
                  <a:srgbClr val="DBF5F9"/>
                </a:solidFill>
                <a:effectLst>
                  <a:outerShdw sx="100000" sy="100000" kx="0" ky="0" algn="b" rotWithShape="0" blurRad="25400" dist="19558" dir="5400000">
                    <a:srgbClr val="000000">
                      <a:alpha val="43000"/>
                    </a:srgbClr>
                  </a:outerShdw>
                </a:effectLst>
              </a:rPr>
              <a:t>МЕТОДИКА РАЗВИТИЯ НАГЛЯДНОГО МЫШЛЕНИЯ ДЕТЕЙ С НАРУШЕНИЯМИ СЛУХА.</a:t>
            </a:r>
          </a:p>
        </p:txBody>
      </p:sp>
      <p:sp>
        <p:nvSpPr>
          <p:cNvPr id="59" name="Shape 59"/>
          <p:cNvSpPr/>
          <p:nvPr>
            <p:ph type="body" idx="1"/>
          </p:nvPr>
        </p:nvSpPr>
        <p:spPr>
          <a:xfrm>
            <a:off x="533400" y="3228536"/>
            <a:ext cx="7854696" cy="1752602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>
            <a:lvl1pPr defTabSz="786383">
              <a:defRPr sz="3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04617B"/>
                </a:solidFill>
              </a:rPr>
              <a:t>Этапы работы по развитию наглядного мышления.</a:t>
            </a:r>
          </a:p>
        </p:txBody>
      </p:sp>
      <p:sp>
        <p:nvSpPr>
          <p:cNvPr id="86" name="Shape 86"/>
          <p:cNvSpPr/>
          <p:nvPr>
            <p:ph type="body" idx="1"/>
          </p:nvPr>
        </p:nvSpPr>
        <p:spPr>
          <a:xfrm>
            <a:off x="457200" y="1935478"/>
            <a:ext cx="8229600" cy="4389122"/>
          </a:xfrm>
          <a:prstGeom prst="rect">
            <a:avLst/>
          </a:prstGeom>
        </p:spPr>
        <p:txBody>
          <a:bodyPr/>
          <a:lstStyle/>
          <a:p>
            <a:pPr lvl="0">
              <a:buSzTx/>
              <a:buNone/>
              <a:defRPr sz="1800"/>
            </a:pPr>
            <a:r>
              <a:rPr sz="2600"/>
              <a:t>Умение анализировать образец: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Практическое разъятие образца на части,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Называние полученных частей,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Сборка  с пространственным соотнесением частей,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Анализ в речевой форме без практических действий.</a:t>
            </a:r>
            <a:endParaRPr sz="2600"/>
          </a:p>
          <a:p>
            <a:pPr lvl="0">
              <a:buSzTx/>
              <a:buNone/>
              <a:defRPr sz="1800"/>
            </a:pPr>
            <a:r>
              <a:rPr sz="2600"/>
              <a:t>Конструирование по словесной инструкции.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>
            <a:lvl1pPr defTabSz="786383">
              <a:defRPr sz="3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04617B"/>
                </a:solidFill>
              </a:rPr>
              <a:t>Формирование речи как средства мыслительной деятельности.</a:t>
            </a:r>
          </a:p>
        </p:txBody>
      </p:sp>
      <p:sp>
        <p:nvSpPr>
          <p:cNvPr id="89" name="Shape 89"/>
          <p:cNvSpPr/>
          <p:nvPr>
            <p:ph type="body" idx="1"/>
          </p:nvPr>
        </p:nvSpPr>
        <p:spPr>
          <a:xfrm>
            <a:off x="457200" y="1935478"/>
            <a:ext cx="8229600" cy="4389122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pic>
        <p:nvPicPr>
          <p:cNvPr id="90" name="image3.jpeg" descr="ds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7224" y="1928802"/>
            <a:ext cx="7786742" cy="45720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93" name="Shape 93"/>
          <p:cNvSpPr/>
          <p:nvPr>
            <p:ph type="body" idx="1"/>
          </p:nvPr>
        </p:nvSpPr>
        <p:spPr>
          <a:xfrm>
            <a:off x="457200" y="1935478"/>
            <a:ext cx="8229600" cy="4389122"/>
          </a:xfrm>
          <a:prstGeom prst="rect">
            <a:avLst/>
          </a:prstGeom>
        </p:spPr>
        <p:txBody>
          <a:bodyPr/>
          <a:lstStyle/>
          <a:p>
            <a:pPr lvl="0">
              <a:buSzTx/>
              <a:buNone/>
              <a:defRPr sz="1800"/>
            </a:pPr>
          </a:p>
          <a:p>
            <a:pPr lvl="0">
              <a:buSzTx/>
              <a:buNone/>
              <a:defRPr sz="1800"/>
            </a:pPr>
          </a:p>
          <a:p>
            <a:pPr lvl="0">
              <a:buSzTx/>
              <a:buNone/>
              <a:defRPr sz="1800"/>
            </a:pPr>
            <a:r>
              <a:rPr sz="2600"/>
              <a:t>Развитие навыков классификации предметов по пространственным и временным признакам.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План анализа предмета.</a:t>
            </a:r>
          </a:p>
        </p:txBody>
      </p:sp>
      <p:sp>
        <p:nvSpPr>
          <p:cNvPr id="96" name="Shape 96"/>
          <p:cNvSpPr/>
          <p:nvPr>
            <p:ph type="body" idx="1"/>
          </p:nvPr>
        </p:nvSpPr>
        <p:spPr>
          <a:xfrm>
            <a:off x="457200" y="1935478"/>
            <a:ext cx="8229600" cy="4389122"/>
          </a:xfrm>
          <a:prstGeom prst="rect">
            <a:avLst/>
          </a:prstGeom>
        </p:spPr>
        <p:txBody>
          <a:bodyPr/>
          <a:lstStyle/>
          <a:p>
            <a:pPr lvl="0" marL="396240" indent="-396240">
              <a:defRPr sz="1800"/>
            </a:pPr>
            <a:r>
              <a:rPr sz="2600"/>
              <a:t>Внешние свойства: цвет, форма, величина.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Строение : части и их соотношение.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Признаки, характеризующие внутреннее строение: наличие полостей, материал.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Функциональные свойства и назначение.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Родовая и видовая принадлежность.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type="title"/>
          </p:nvPr>
        </p:nvSpPr>
        <p:spPr>
          <a:xfrm>
            <a:off x="500034" y="1357296"/>
            <a:ext cx="8229601" cy="1143002"/>
          </a:xfrm>
          <a:prstGeom prst="rect">
            <a:avLst/>
          </a:prstGeom>
        </p:spPr>
        <p:txBody>
          <a:bodyPr/>
          <a:lstStyle/>
          <a:p>
            <a:pPr lvl="0" defTabSz="267004">
              <a:defRPr sz="1800">
                <a:solidFill>
                  <a:srgbClr val="000000"/>
                </a:solidFill>
              </a:defRPr>
            </a:pPr>
            <a:br>
              <a:rPr sz="1314"/>
            </a:br>
            <a:br>
              <a:rPr sz="1314"/>
            </a:br>
            <a:r>
              <a:rPr sz="1314">
                <a:solidFill>
                  <a:srgbClr val="04617B"/>
                </a:solidFill>
              </a:rPr>
              <a:t>                                      </a:t>
            </a:r>
            <a:br>
              <a:rPr sz="1314">
                <a:solidFill>
                  <a:srgbClr val="04617B"/>
                </a:solidFill>
              </a:rPr>
            </a:br>
            <a:br>
              <a:rPr sz="1314">
                <a:solidFill>
                  <a:srgbClr val="04617B"/>
                </a:solidFill>
              </a:rPr>
            </a:br>
            <a:br>
              <a:rPr sz="1314">
                <a:solidFill>
                  <a:srgbClr val="04617B"/>
                </a:solidFill>
              </a:rPr>
            </a:br>
            <a:r>
              <a:rPr sz="1314">
                <a:solidFill>
                  <a:srgbClr val="04617B"/>
                </a:solidFill>
              </a:rPr>
              <a:t>Дидактические игры для освоения мыслительного анализа и синтеза предметов.</a:t>
            </a:r>
          </a:p>
        </p:txBody>
      </p:sp>
      <p:sp>
        <p:nvSpPr>
          <p:cNvPr id="99" name="Shape 99"/>
          <p:cNvSpPr/>
          <p:nvPr>
            <p:ph type="body" idx="1"/>
          </p:nvPr>
        </p:nvSpPr>
        <p:spPr>
          <a:xfrm>
            <a:off x="457200" y="1935478"/>
            <a:ext cx="8229600" cy="438912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</a:p>
          <a:p>
            <a:pPr lvl="0">
              <a:defRPr sz="1800"/>
            </a:pPr>
          </a:p>
          <a:p>
            <a:pPr lvl="0" marL="396240" indent="-396240">
              <a:defRPr sz="1800"/>
            </a:pPr>
            <a:r>
              <a:rPr sz="2600"/>
              <a:t>Отгадывание спрятанного или задуманного предмета по некоторым его признакам.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Отгадывание предмета по его описанию.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Составление описания предмета.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Сравнение предметов между собой.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02" name="Shape 102"/>
          <p:cNvSpPr/>
          <p:nvPr>
            <p:ph type="body" idx="1"/>
          </p:nvPr>
        </p:nvSpPr>
        <p:spPr>
          <a:xfrm>
            <a:off x="457200" y="1935478"/>
            <a:ext cx="8229600" cy="4389122"/>
          </a:xfrm>
          <a:prstGeom prst="rect">
            <a:avLst/>
          </a:prstGeom>
        </p:spPr>
        <p:txBody>
          <a:bodyPr/>
          <a:lstStyle>
            <a:lvl1pPr>
              <a:buSzTx/>
              <a:buNone/>
            </a:lvl1pPr>
          </a:lstStyle>
          <a:p>
            <a:pPr lvl="0">
              <a:defRPr sz="1800"/>
            </a:pPr>
            <a:r>
              <a:rPr sz="2600"/>
              <a:t>Детям с нарушениями слуха необходимо давать задачи, в решение которых включены реальные действия с предметами. При этом формируется умение переходить от действий практических к мысленным.</a:t>
            </a: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>
            <a:lvl1pPr defTabSz="786383">
              <a:defRPr sz="3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04617B"/>
                </a:solidFill>
              </a:rPr>
              <a:t>ЗАДАНИЕ НА АНАЛИЗ ЦЕЛОГО И ЕГО ПОСЛЕДУЮЩИЙ СИНТЕЗ.</a:t>
            </a:r>
          </a:p>
        </p:txBody>
      </p:sp>
      <p:sp>
        <p:nvSpPr>
          <p:cNvPr id="105" name="Shape 105"/>
          <p:cNvSpPr/>
          <p:nvPr>
            <p:ph type="body" idx="1"/>
          </p:nvPr>
        </p:nvSpPr>
        <p:spPr>
          <a:xfrm>
            <a:off x="457200" y="1935478"/>
            <a:ext cx="8229600" cy="4389122"/>
          </a:xfrm>
          <a:prstGeom prst="rect">
            <a:avLst/>
          </a:prstGeom>
        </p:spPr>
        <p:txBody>
          <a:bodyPr/>
          <a:lstStyle/>
          <a:p>
            <a:pPr lvl="0" marL="396240" indent="-396240">
              <a:defRPr sz="1800"/>
            </a:pPr>
            <a:r>
              <a:rPr sz="2600"/>
              <a:t>Строительство дома из кубиков и треугольных призм в соответствии с чертежом, в котором даны только общие очертания дома. В качестве помощи может осуществляться частичное или полное расчленение образца.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Составление  из частей  трех однотипных объектов разной величины (вырезанные из бумаги и разрезанные на части изображения).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ВИДЫ МЫШЛЕНИЯ</a:t>
            </a:r>
          </a:p>
        </p:txBody>
      </p:sp>
      <p:sp>
        <p:nvSpPr>
          <p:cNvPr id="62" name="Shape 62"/>
          <p:cNvSpPr/>
          <p:nvPr>
            <p:ph type="body" idx="1"/>
          </p:nvPr>
        </p:nvSpPr>
        <p:spPr>
          <a:xfrm>
            <a:off x="457200" y="1935478"/>
            <a:ext cx="8229600" cy="4389122"/>
          </a:xfrm>
          <a:prstGeom prst="rect">
            <a:avLst/>
          </a:prstGeom>
        </p:spPr>
        <p:txBody>
          <a:bodyPr/>
          <a:lstStyle/>
          <a:p>
            <a:pPr lvl="0" marL="396240" indent="-396240">
              <a:defRPr sz="1800"/>
            </a:pPr>
            <a:r>
              <a:rPr sz="2600"/>
              <a:t> Наглядно – действенное мышление.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 Наглядно – образное мышление.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 Словесно – логическое  мышление:</a:t>
            </a:r>
            <a:endParaRPr sz="2600"/>
          </a:p>
          <a:p>
            <a:pPr lvl="0">
              <a:buSzTx/>
              <a:buNone/>
              <a:defRPr sz="1800"/>
            </a:pPr>
            <a:r>
              <a:rPr sz="2600"/>
              <a:t>            конкретно-понятийное,</a:t>
            </a:r>
            <a:endParaRPr sz="2600"/>
          </a:p>
          <a:p>
            <a:pPr lvl="0">
              <a:buSzTx/>
              <a:buNone/>
              <a:defRPr sz="1800"/>
            </a:pPr>
            <a:r>
              <a:rPr sz="2600"/>
              <a:t>            абстрактно-понятийное.</a:t>
            </a:r>
            <a:endParaRPr sz="2600"/>
          </a:p>
          <a:p>
            <a:pPr lvl="0">
              <a:buSzTx/>
              <a:buNone/>
              <a:defRPr sz="1800"/>
            </a:pPr>
            <a:r>
              <a:rPr sz="2600"/>
              <a:t>        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>
            <a:lvl1pPr defTabSz="786383">
              <a:defRPr sz="3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04617B"/>
                </a:solidFill>
              </a:rPr>
              <a:t>НАГЛЯДНО-ДЕЙСТВЕННОЕ МЫШЛЕНИЕ</a:t>
            </a:r>
          </a:p>
        </p:txBody>
      </p:sp>
      <p:sp>
        <p:nvSpPr>
          <p:cNvPr id="65" name="Shape 65"/>
          <p:cNvSpPr/>
          <p:nvPr>
            <p:ph type="body" idx="1"/>
          </p:nvPr>
        </p:nvSpPr>
        <p:spPr>
          <a:xfrm>
            <a:off x="457200" y="1935478"/>
            <a:ext cx="8229600" cy="4389122"/>
          </a:xfrm>
          <a:prstGeom prst="rect">
            <a:avLst/>
          </a:prstGeom>
        </p:spPr>
        <p:txBody>
          <a:bodyPr/>
          <a:lstStyle>
            <a:lvl1pPr>
              <a:buSzTx/>
              <a:buNone/>
            </a:lvl1pPr>
          </a:lstStyle>
          <a:p>
            <a:pPr lvl="0">
              <a:defRPr sz="1800"/>
            </a:pPr>
            <a:r>
              <a:rPr sz="2600"/>
              <a:t>    ФОРМИРУЕТСЯ  В  ПРОЦЕССЕ ПРАКТИЧЕСКОЙ   ПРЕДМЕТНОЙ   ДЕЯТЕЛЬНОСТИ.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>
            <a:lvl1pPr defTabSz="813816">
              <a:defRPr sz="4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04617B"/>
                </a:solidFill>
              </a:rPr>
              <a:t>НАГЛЯДНО-ОБРАЗНОЕ МЫШЛЕНИЕ</a:t>
            </a:r>
          </a:p>
        </p:txBody>
      </p:sp>
      <p:sp>
        <p:nvSpPr>
          <p:cNvPr id="68" name="Shape 68"/>
          <p:cNvSpPr/>
          <p:nvPr>
            <p:ph type="body" idx="1"/>
          </p:nvPr>
        </p:nvSpPr>
        <p:spPr>
          <a:xfrm>
            <a:off x="457200" y="1935478"/>
            <a:ext cx="8229600" cy="4389122"/>
          </a:xfrm>
          <a:prstGeom prst="rect">
            <a:avLst/>
          </a:prstGeom>
        </p:spPr>
        <p:txBody>
          <a:bodyPr/>
          <a:lstStyle/>
          <a:p>
            <a:pPr lvl="0" marL="396240" indent="-396240">
              <a:defRPr sz="1800"/>
            </a:pPr>
            <a:r>
              <a:rPr sz="2600"/>
              <a:t>Непосредственно связано с развитием речи</a:t>
            </a:r>
            <a:endParaRPr sz="2600"/>
          </a:p>
          <a:p>
            <a:pPr lvl="0" marL="396240" indent="-396240">
              <a:defRPr sz="1800"/>
            </a:pPr>
            <a:r>
              <a:rPr sz="2600"/>
              <a:t>Тесно связано с наглядно-действенным мышлением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71" name="Shape 71"/>
          <p:cNvSpPr/>
          <p:nvPr>
            <p:ph type="body" idx="1"/>
          </p:nvPr>
        </p:nvSpPr>
        <p:spPr>
          <a:xfrm>
            <a:off x="457200" y="1935478"/>
            <a:ext cx="8229600" cy="4389122"/>
          </a:xfrm>
          <a:prstGeom prst="rect">
            <a:avLst/>
          </a:prstGeom>
        </p:spPr>
        <p:txBody>
          <a:bodyPr/>
          <a:lstStyle>
            <a:lvl1pPr>
              <a:buSzTx/>
              <a:buNone/>
            </a:lvl1pPr>
          </a:lstStyle>
          <a:p>
            <a:pPr lvl="0">
              <a:defRPr sz="1800"/>
            </a:pPr>
            <a:r>
              <a:rPr sz="2600"/>
              <a:t>Работа наглядного мышления совершается посредством операций анализа, синтеза, сравнения, отвлечения, обобщения и конкретизации на наглядно-действенном и наглядно-образном уровне.</a:t>
            </a:r>
          </a:p>
        </p:txBody>
      </p:sp>
    </p:spTree>
  </p:cSld>
  <p:clrMapOvr>
    <a:masterClrMapping/>
  </p:clrMapOvr>
  <p:transition spd="med" advClick="1"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>
            <a:lvl1pPr defTabSz="658368">
              <a:defRPr sz="25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04617B"/>
                </a:solidFill>
              </a:rPr>
              <a:t>Элементарное конструирование из кубиков по цветным, расчлененным на элементы изображениям.</a:t>
            </a:r>
          </a:p>
        </p:txBody>
      </p:sp>
      <p:pic>
        <p:nvPicPr>
          <p:cNvPr id="74" name="image1.gif" descr="1281754168_toys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3870" y="1935163"/>
            <a:ext cx="4696260" cy="43894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>
            <a:lvl1pPr defTabSz="905255">
              <a:defRPr sz="44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04617B"/>
                </a:solidFill>
              </a:rPr>
              <a:t>Воссоздание целого из частей.</a:t>
            </a:r>
          </a:p>
        </p:txBody>
      </p:sp>
      <p:pic>
        <p:nvPicPr>
          <p:cNvPr id="77" name="image1.jpeg" descr="797913.eddu_image004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58257" y="1935163"/>
            <a:ext cx="5627485" cy="43894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>
            <a:lvl1pPr defTabSz="822958">
              <a:defRPr sz="45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500">
                <a:solidFill>
                  <a:srgbClr val="04617B"/>
                </a:solidFill>
              </a:rPr>
              <a:t>Геометрические головоломки.</a:t>
            </a:r>
          </a:p>
        </p:txBody>
      </p:sp>
      <p:pic>
        <p:nvPicPr>
          <p:cNvPr id="80" name="image2.jpeg" descr="29610388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0" y="2558256"/>
            <a:ext cx="3810000" cy="31432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Аппликации.</a:t>
            </a:r>
          </a:p>
        </p:txBody>
      </p:sp>
      <p:pic>
        <p:nvPicPr>
          <p:cNvPr id="83" name="image2.gif" descr="locomotive1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45708" y="1935163"/>
            <a:ext cx="5852584" cy="43894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F6FC6"/>
          </a:solidFill>
          <a:prstDash val="solid"/>
          <a:bevel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F6FC6"/>
          </a:solidFill>
          <a:prstDash val="solid"/>
          <a:bevel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F6FC6"/>
          </a:solidFill>
          <a:prstDash val="solid"/>
          <a:bevel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F6FC6"/>
          </a:solidFill>
          <a:prstDash val="solid"/>
          <a:bevel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